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2.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3.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4"/>
  </p:sldMasterIdLst>
  <p:notesMasterIdLst>
    <p:notesMasterId r:id="rId11"/>
  </p:notesMasterIdLst>
  <p:sldIdLst>
    <p:sldId id="256" r:id="rId5"/>
    <p:sldId id="268" r:id="rId6"/>
    <p:sldId id="257" r:id="rId7"/>
    <p:sldId id="263" r:id="rId8"/>
    <p:sldId id="265" r:id="rId9"/>
    <p:sldId id="267" r:id="rId10"/>
  </p:sldIdLst>
  <p:sldSz cx="30275213" cy="21383625"/>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3300"/>
    <a:srgbClr val="99FF66"/>
    <a:srgbClr val="00FF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3C43CA6-008A-4822-970C-C355D85C52CC}" v="5" dt="2020-11-24T15:16:04.534"/>
    <p1510:client id="{70B46A5E-4079-4868-8CEE-609826D69CA4}" v="410" dt="2020-11-24T15:26:28.92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24" d="100"/>
          <a:sy n="24" d="100"/>
        </p:scale>
        <p:origin x="72" y="79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presProps" Target="presProps.xml"/><Relationship Id="rId17" Type="http://schemas.microsoft.com/office/2015/10/relationships/revisionInfo" Target="revisionInfo.xml"/><Relationship Id="rId2" Type="http://schemas.openxmlformats.org/officeDocument/2006/relationships/customXml" Target="../customXml/item2.xml"/><Relationship Id="rId16"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tableStyles" Target="tableStyle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Ojuoko, Seun" userId="S::zo12@hw.ac.uk::d2d2d276-383c-45f1-899b-39ebbeacfd56" providerId="AD" clId="Web-{13E0DBDF-5242-4EAB-A284-05C4275AAB08}"/>
    <pc:docChg chg="modSld">
      <pc:chgData name="Ojuoko, Seun" userId="S::zo12@hw.ac.uk::d2d2d276-383c-45f1-899b-39ebbeacfd56" providerId="AD" clId="Web-{13E0DBDF-5242-4EAB-A284-05C4275AAB08}" dt="2020-11-16T02:21:29.530" v="19" actId="20577"/>
      <pc:docMkLst>
        <pc:docMk/>
      </pc:docMkLst>
      <pc:sldChg chg="modSp">
        <pc:chgData name="Ojuoko, Seun" userId="S::zo12@hw.ac.uk::d2d2d276-383c-45f1-899b-39ebbeacfd56" providerId="AD" clId="Web-{13E0DBDF-5242-4EAB-A284-05C4275AAB08}" dt="2020-11-16T02:21:28.327" v="17" actId="20577"/>
        <pc:sldMkLst>
          <pc:docMk/>
          <pc:sldMk cId="2654029588" sldId="257"/>
        </pc:sldMkLst>
        <pc:spChg chg="mod">
          <ac:chgData name="Ojuoko, Seun" userId="S::zo12@hw.ac.uk::d2d2d276-383c-45f1-899b-39ebbeacfd56" providerId="AD" clId="Web-{13E0DBDF-5242-4EAB-A284-05C4275AAB08}" dt="2020-11-16T02:21:16.014" v="16" actId="1076"/>
          <ac:spMkLst>
            <pc:docMk/>
            <pc:sldMk cId="2654029588" sldId="257"/>
            <ac:spMk id="10" creationId="{D421F711-5EE5-4FD9-ABC1-C44CE267E176}"/>
          </ac:spMkLst>
        </pc:spChg>
        <pc:spChg chg="mod">
          <ac:chgData name="Ojuoko, Seun" userId="S::zo12@hw.ac.uk::d2d2d276-383c-45f1-899b-39ebbeacfd56" providerId="AD" clId="Web-{13E0DBDF-5242-4EAB-A284-05C4275AAB08}" dt="2020-11-16T02:21:28.327" v="17" actId="20577"/>
          <ac:spMkLst>
            <pc:docMk/>
            <pc:sldMk cId="2654029588" sldId="257"/>
            <ac:spMk id="13" creationId="{7DA907E7-2E5B-4253-965E-269533B1942A}"/>
          </ac:spMkLst>
        </pc:spChg>
        <pc:spChg chg="mod">
          <ac:chgData name="Ojuoko, Seun" userId="S::zo12@hw.ac.uk::d2d2d276-383c-45f1-899b-39ebbeacfd56" providerId="AD" clId="Web-{13E0DBDF-5242-4EAB-A284-05C4275AAB08}" dt="2020-11-16T02:20:44.165" v="13" actId="20577"/>
          <ac:spMkLst>
            <pc:docMk/>
            <pc:sldMk cId="2654029588" sldId="257"/>
            <ac:spMk id="75" creationId="{FE0046BD-5854-49D3-A4DE-15E4861927FD}"/>
          </ac:spMkLst>
        </pc:spChg>
      </pc:sldChg>
    </pc:docChg>
  </pc:docChgLst>
  <pc:docChgLst>
    <pc:chgData name="Jardine, Callum" userId="S::clj2@hw.ac.uk::113dee6c-2b1d-44ad-b352-019914db02fb" providerId="AD" clId="Web-{1891444C-A415-47B4-AA6A-76B0ED77217D}"/>
    <pc:docChg chg="addSld modSld">
      <pc:chgData name="Jardine, Callum" userId="S::clj2@hw.ac.uk::113dee6c-2b1d-44ad-b352-019914db02fb" providerId="AD" clId="Web-{1891444C-A415-47B4-AA6A-76B0ED77217D}" dt="2020-11-16T12:56:43.928" v="523" actId="20577"/>
      <pc:docMkLst>
        <pc:docMk/>
      </pc:docMkLst>
      <pc:sldChg chg="addSp delSp modSp">
        <pc:chgData name="Jardine, Callum" userId="S::clj2@hw.ac.uk::113dee6c-2b1d-44ad-b352-019914db02fb" providerId="AD" clId="Web-{1891444C-A415-47B4-AA6A-76B0ED77217D}" dt="2020-11-16T12:56:43.928" v="522" actId="20577"/>
        <pc:sldMkLst>
          <pc:docMk/>
          <pc:sldMk cId="2011487914" sldId="260"/>
        </pc:sldMkLst>
        <pc:spChg chg="add del mod">
          <ac:chgData name="Jardine, Callum" userId="S::clj2@hw.ac.uk::113dee6c-2b1d-44ad-b352-019914db02fb" providerId="AD" clId="Web-{1891444C-A415-47B4-AA6A-76B0ED77217D}" dt="2020-11-16T12:49:54.583" v="268"/>
          <ac:spMkLst>
            <pc:docMk/>
            <pc:sldMk cId="2011487914" sldId="260"/>
            <ac:spMk id="18" creationId="{8D87ABA9-1392-4352-B65C-0342553AB20F}"/>
          </ac:spMkLst>
        </pc:spChg>
        <pc:spChg chg="add del mod">
          <ac:chgData name="Jardine, Callum" userId="S::clj2@hw.ac.uk::113dee6c-2b1d-44ad-b352-019914db02fb" providerId="AD" clId="Web-{1891444C-A415-47B4-AA6A-76B0ED77217D}" dt="2020-11-16T12:50:49.365" v="293"/>
          <ac:spMkLst>
            <pc:docMk/>
            <pc:sldMk cId="2011487914" sldId="260"/>
            <ac:spMk id="20" creationId="{B8ECC6FC-4F67-4224-B4FB-4C324C4BAC40}"/>
          </ac:spMkLst>
        </pc:spChg>
        <pc:spChg chg="add del mod">
          <ac:chgData name="Jardine, Callum" userId="S::clj2@hw.ac.uk::113dee6c-2b1d-44ad-b352-019914db02fb" providerId="AD" clId="Web-{1891444C-A415-47B4-AA6A-76B0ED77217D}" dt="2020-11-16T12:56:43.928" v="522" actId="20577"/>
          <ac:spMkLst>
            <pc:docMk/>
            <pc:sldMk cId="2011487914" sldId="260"/>
            <ac:spMk id="22" creationId="{451E20D5-06D8-4253-9597-2E742AB16554}"/>
          </ac:spMkLst>
        </pc:spChg>
      </pc:sldChg>
      <pc:sldChg chg="modSp">
        <pc:chgData name="Jardine, Callum" userId="S::clj2@hw.ac.uk::113dee6c-2b1d-44ad-b352-019914db02fb" providerId="AD" clId="Web-{1891444C-A415-47B4-AA6A-76B0ED77217D}" dt="2020-11-16T12:35:17.206" v="256" actId="1076"/>
        <pc:sldMkLst>
          <pc:docMk/>
          <pc:sldMk cId="1456711563" sldId="263"/>
        </pc:sldMkLst>
        <pc:picChg chg="mod">
          <ac:chgData name="Jardine, Callum" userId="S::clj2@hw.ac.uk::113dee6c-2b1d-44ad-b352-019914db02fb" providerId="AD" clId="Web-{1891444C-A415-47B4-AA6A-76B0ED77217D}" dt="2020-11-16T12:35:17.206" v="256" actId="1076"/>
          <ac:picMkLst>
            <pc:docMk/>
            <pc:sldMk cId="1456711563" sldId="263"/>
            <ac:picMk id="6" creationId="{C3E6ABF0-1F42-4C64-878D-0B14C9D88860}"/>
          </ac:picMkLst>
        </pc:picChg>
      </pc:sldChg>
      <pc:sldChg chg="addSp delSp modSp new">
        <pc:chgData name="Jardine, Callum" userId="S::clj2@hw.ac.uk::113dee6c-2b1d-44ad-b352-019914db02fb" providerId="AD" clId="Web-{1891444C-A415-47B4-AA6A-76B0ED77217D}" dt="2020-11-16T12:38:21.441" v="265" actId="1076"/>
        <pc:sldMkLst>
          <pc:docMk/>
          <pc:sldMk cId="1231368148" sldId="264"/>
        </pc:sldMkLst>
        <pc:spChg chg="add mod">
          <ac:chgData name="Jardine, Callum" userId="S::clj2@hw.ac.uk::113dee6c-2b1d-44ad-b352-019914db02fb" providerId="AD" clId="Web-{1891444C-A415-47B4-AA6A-76B0ED77217D}" dt="2020-11-16T12:17:32.548" v="28"/>
          <ac:spMkLst>
            <pc:docMk/>
            <pc:sldMk cId="1231368148" sldId="264"/>
            <ac:spMk id="19" creationId="{D64CAB58-7E1F-48AD-BA09-9D0AAEAB0A90}"/>
          </ac:spMkLst>
        </pc:spChg>
        <pc:spChg chg="add mod">
          <ac:chgData name="Jardine, Callum" userId="S::clj2@hw.ac.uk::113dee6c-2b1d-44ad-b352-019914db02fb" providerId="AD" clId="Web-{1891444C-A415-47B4-AA6A-76B0ED77217D}" dt="2020-11-16T12:17:57.001" v="30" actId="1076"/>
          <ac:spMkLst>
            <pc:docMk/>
            <pc:sldMk cId="1231368148" sldId="264"/>
            <ac:spMk id="21" creationId="{DAFB1F04-8DF8-4410-B294-21157788D3F9}"/>
          </ac:spMkLst>
        </pc:spChg>
        <pc:spChg chg="mod">
          <ac:chgData name="Jardine, Callum" userId="S::clj2@hw.ac.uk::113dee6c-2b1d-44ad-b352-019914db02fb" providerId="AD" clId="Web-{1891444C-A415-47B4-AA6A-76B0ED77217D}" dt="2020-11-16T12:30:07.393" v="246" actId="14100"/>
          <ac:spMkLst>
            <pc:docMk/>
            <pc:sldMk cId="1231368148" sldId="264"/>
            <ac:spMk id="28" creationId="{65C3CCBB-0E77-4E2A-B22C-550904C91EF5}"/>
          </ac:spMkLst>
        </pc:spChg>
        <pc:spChg chg="mod">
          <ac:chgData name="Jardine, Callum" userId="S::clj2@hw.ac.uk::113dee6c-2b1d-44ad-b352-019914db02fb" providerId="AD" clId="Web-{1891444C-A415-47B4-AA6A-76B0ED77217D}" dt="2020-11-16T12:30:03.565" v="244" actId="20577"/>
          <ac:spMkLst>
            <pc:docMk/>
            <pc:sldMk cId="1231368148" sldId="264"/>
            <ac:spMk id="32" creationId="{2AD0BF20-2958-428C-B725-661FB9386AB2}"/>
          </ac:spMkLst>
        </pc:spChg>
        <pc:spChg chg="add mod">
          <ac:chgData name="Jardine, Callum" userId="S::clj2@hw.ac.uk::113dee6c-2b1d-44ad-b352-019914db02fb" providerId="AD" clId="Web-{1891444C-A415-47B4-AA6A-76B0ED77217D}" dt="2020-11-16T12:20:13.392" v="43" actId="1076"/>
          <ac:spMkLst>
            <pc:docMk/>
            <pc:sldMk cId="1231368148" sldId="264"/>
            <ac:spMk id="44" creationId="{2982B61D-4B9C-4E24-B40D-3BF1BFF71AE8}"/>
          </ac:spMkLst>
        </pc:spChg>
        <pc:spChg chg="add mod">
          <ac:chgData name="Jardine, Callum" userId="S::clj2@hw.ac.uk::113dee6c-2b1d-44ad-b352-019914db02fb" providerId="AD" clId="Web-{1891444C-A415-47B4-AA6A-76B0ED77217D}" dt="2020-11-16T12:22:09.408" v="102" actId="20577"/>
          <ac:spMkLst>
            <pc:docMk/>
            <pc:sldMk cId="1231368148" sldId="264"/>
            <ac:spMk id="47" creationId="{611349CB-D98E-41A6-AA9B-039B8AF4B884}"/>
          </ac:spMkLst>
        </pc:spChg>
        <pc:spChg chg="add mod">
          <ac:chgData name="Jardine, Callum" userId="S::clj2@hw.ac.uk::113dee6c-2b1d-44ad-b352-019914db02fb" providerId="AD" clId="Web-{1891444C-A415-47B4-AA6A-76B0ED77217D}" dt="2020-11-16T12:23:19.471" v="114" actId="1076"/>
          <ac:spMkLst>
            <pc:docMk/>
            <pc:sldMk cId="1231368148" sldId="264"/>
            <ac:spMk id="48" creationId="{238B09DC-DC03-4A5B-8FA4-DAA51B896490}"/>
          </ac:spMkLst>
        </pc:spChg>
        <pc:spChg chg="add mod">
          <ac:chgData name="Jardine, Callum" userId="S::clj2@hw.ac.uk::113dee6c-2b1d-44ad-b352-019914db02fb" providerId="AD" clId="Web-{1891444C-A415-47B4-AA6A-76B0ED77217D}" dt="2020-11-16T12:37:55.379" v="260" actId="20577"/>
          <ac:spMkLst>
            <pc:docMk/>
            <pc:sldMk cId="1231368148" sldId="264"/>
            <ac:spMk id="53" creationId="{F8F5E43F-1C38-4495-9A84-2C35CDE1874F}"/>
          </ac:spMkLst>
        </pc:spChg>
        <pc:spChg chg="add mod">
          <ac:chgData name="Jardine, Callum" userId="S::clj2@hw.ac.uk::113dee6c-2b1d-44ad-b352-019914db02fb" providerId="AD" clId="Web-{1891444C-A415-47B4-AA6A-76B0ED77217D}" dt="2020-11-16T12:31:13.206" v="252" actId="1076"/>
          <ac:spMkLst>
            <pc:docMk/>
            <pc:sldMk cId="1231368148" sldId="264"/>
            <ac:spMk id="57" creationId="{71A1F80F-A470-4F57-8CCE-157FFACFC4ED}"/>
          </ac:spMkLst>
        </pc:spChg>
        <pc:spChg chg="add mod">
          <ac:chgData name="Jardine, Callum" userId="S::clj2@hw.ac.uk::113dee6c-2b1d-44ad-b352-019914db02fb" providerId="AD" clId="Web-{1891444C-A415-47B4-AA6A-76B0ED77217D}" dt="2020-11-16T12:38:10.676" v="263" actId="1076"/>
          <ac:spMkLst>
            <pc:docMk/>
            <pc:sldMk cId="1231368148" sldId="264"/>
            <ac:spMk id="61" creationId="{F2EABFB4-C75D-4B37-9780-14CCCDFC93D0}"/>
          </ac:spMkLst>
        </pc:spChg>
        <pc:spChg chg="add mod">
          <ac:chgData name="Jardine, Callum" userId="S::clj2@hw.ac.uk::113dee6c-2b1d-44ad-b352-019914db02fb" providerId="AD" clId="Web-{1891444C-A415-47B4-AA6A-76B0ED77217D}" dt="2020-11-16T12:38:14.676" v="264" actId="1076"/>
          <ac:spMkLst>
            <pc:docMk/>
            <pc:sldMk cId="1231368148" sldId="264"/>
            <ac:spMk id="65" creationId="{22D63723-C178-454D-AB0E-5332C4F9E4B0}"/>
          </ac:spMkLst>
        </pc:spChg>
        <pc:grpChg chg="add mod">
          <ac:chgData name="Jardine, Callum" userId="S::clj2@hw.ac.uk::113dee6c-2b1d-44ad-b352-019914db02fb" providerId="AD" clId="Web-{1891444C-A415-47B4-AA6A-76B0ED77217D}" dt="2020-11-16T12:15:18.352" v="6" actId="1076"/>
          <ac:grpSpMkLst>
            <pc:docMk/>
            <pc:sldMk cId="1231368148" sldId="264"/>
            <ac:grpSpMk id="12" creationId="{8D1F8A21-3C54-4B99-8D17-00CAEB7B06EE}"/>
          </ac:grpSpMkLst>
        </pc:grpChg>
        <pc:grpChg chg="add mod">
          <ac:chgData name="Jardine, Callum" userId="S::clj2@hw.ac.uk::113dee6c-2b1d-44ad-b352-019914db02fb" providerId="AD" clId="Web-{1891444C-A415-47B4-AA6A-76B0ED77217D}" dt="2020-11-16T12:19:43.783" v="41" actId="1076"/>
          <ac:grpSpMkLst>
            <pc:docMk/>
            <pc:sldMk cId="1231368148" sldId="264"/>
            <ac:grpSpMk id="42" creationId="{1C2404DA-B21B-459E-B555-43D64C0DE857}"/>
          </ac:grpSpMkLst>
        </pc:grpChg>
        <pc:graphicFrameChg chg="add mod">
          <ac:chgData name="Jardine, Callum" userId="S::clj2@hw.ac.uk::113dee6c-2b1d-44ad-b352-019914db02fb" providerId="AD" clId="Web-{1891444C-A415-47B4-AA6A-76B0ED77217D}" dt="2020-11-16T12:38:21.441" v="265" actId="1076"/>
          <ac:graphicFrameMkLst>
            <pc:docMk/>
            <pc:sldMk cId="1231368148" sldId="264"/>
            <ac:graphicFrameMk id="50" creationId="{8BF9A446-F2CD-416E-9DB6-5789C1266509}"/>
          </ac:graphicFrameMkLst>
        </pc:graphicFrameChg>
        <pc:graphicFrameChg chg="add mod modGraphic">
          <ac:chgData name="Jardine, Callum" userId="S::clj2@hw.ac.uk::113dee6c-2b1d-44ad-b352-019914db02fb" providerId="AD" clId="Web-{1891444C-A415-47B4-AA6A-76B0ED77217D}" dt="2020-11-16T12:24:04.861" v="192"/>
          <ac:graphicFrameMkLst>
            <pc:docMk/>
            <pc:sldMk cId="1231368148" sldId="264"/>
            <ac:graphicFrameMk id="52" creationId="{64038A93-418A-41E0-863C-1B433E92F06E}"/>
          </ac:graphicFrameMkLst>
        </pc:graphicFrameChg>
        <pc:picChg chg="add mod">
          <ac:chgData name="Jardine, Callum" userId="S::clj2@hw.ac.uk::113dee6c-2b1d-44ad-b352-019914db02fb" providerId="AD" clId="Web-{1891444C-A415-47B4-AA6A-76B0ED77217D}" dt="2020-11-16T12:18:35.423" v="33" actId="14100"/>
          <ac:picMkLst>
            <pc:docMk/>
            <pc:sldMk cId="1231368148" sldId="264"/>
            <ac:picMk id="14" creationId="{18CD0FCF-F359-4A77-81A9-CA19196A5E80}"/>
          </ac:picMkLst>
        </pc:picChg>
        <pc:picChg chg="add mod">
          <ac:chgData name="Jardine, Callum" userId="S::clj2@hw.ac.uk::113dee6c-2b1d-44ad-b352-019914db02fb" providerId="AD" clId="Web-{1891444C-A415-47B4-AA6A-76B0ED77217D}" dt="2020-11-16T12:16:16.970" v="15" actId="14100"/>
          <ac:picMkLst>
            <pc:docMk/>
            <pc:sldMk cId="1231368148" sldId="264"/>
            <ac:picMk id="16" creationId="{F6E84F9B-32BA-48F9-8BA4-8D9AA789F6C3}"/>
          </ac:picMkLst>
        </pc:picChg>
        <pc:picChg chg="add del mod">
          <ac:chgData name="Jardine, Callum" userId="S::clj2@hw.ac.uk::113dee6c-2b1d-44ad-b352-019914db02fb" providerId="AD" clId="Web-{1891444C-A415-47B4-AA6A-76B0ED77217D}" dt="2020-11-16T12:17:01.189" v="19"/>
          <ac:picMkLst>
            <pc:docMk/>
            <pc:sldMk cId="1231368148" sldId="264"/>
            <ac:picMk id="18" creationId="{38578670-8C90-4DCB-8D48-E264D06C5B88}"/>
          </ac:picMkLst>
        </pc:picChg>
        <pc:picChg chg="add mod">
          <ac:chgData name="Jardine, Callum" userId="S::clj2@hw.ac.uk::113dee6c-2b1d-44ad-b352-019914db02fb" providerId="AD" clId="Web-{1891444C-A415-47B4-AA6A-76B0ED77217D}" dt="2020-11-16T12:20:43.908" v="45" actId="1076"/>
          <ac:picMkLst>
            <pc:docMk/>
            <pc:sldMk cId="1231368148" sldId="264"/>
            <ac:picMk id="46" creationId="{964DC7B9-FF4F-40D1-B7A9-7CE013DA2516}"/>
          </ac:picMkLst>
        </pc:picChg>
        <pc:picChg chg="add mod">
          <ac:chgData name="Jardine, Callum" userId="S::clj2@hw.ac.uk::113dee6c-2b1d-44ad-b352-019914db02fb" providerId="AD" clId="Web-{1891444C-A415-47B4-AA6A-76B0ED77217D}" dt="2020-11-16T12:31:15.425" v="253" actId="1076"/>
          <ac:picMkLst>
            <pc:docMk/>
            <pc:sldMk cId="1231368148" sldId="264"/>
            <ac:picMk id="55" creationId="{94513DBE-0C7E-4764-8959-48C5512BB5E9}"/>
          </ac:picMkLst>
        </pc:picChg>
        <pc:picChg chg="add mod">
          <ac:chgData name="Jardine, Callum" userId="S::clj2@hw.ac.uk::113dee6c-2b1d-44ad-b352-019914db02fb" providerId="AD" clId="Web-{1891444C-A415-47B4-AA6A-76B0ED77217D}" dt="2020-11-16T12:31:10.847" v="251" actId="1076"/>
          <ac:picMkLst>
            <pc:docMk/>
            <pc:sldMk cId="1231368148" sldId="264"/>
            <ac:picMk id="59" creationId="{D85BA597-8A0C-4EE1-BDF2-8374C316CA48}"/>
          </ac:picMkLst>
        </pc:picChg>
        <pc:picChg chg="add mod">
          <ac:chgData name="Jardine, Callum" userId="S::clj2@hw.ac.uk::113dee6c-2b1d-44ad-b352-019914db02fb" providerId="AD" clId="Web-{1891444C-A415-47B4-AA6A-76B0ED77217D}" dt="2020-11-16T12:38:05.722" v="262" actId="1076"/>
          <ac:picMkLst>
            <pc:docMk/>
            <pc:sldMk cId="1231368148" sldId="264"/>
            <ac:picMk id="63" creationId="{CB3AB5EE-940E-4F9B-96EE-EAC8344695CC}"/>
          </ac:picMkLst>
        </pc:picChg>
      </pc:sldChg>
    </pc:docChg>
  </pc:docChgLst>
  <pc:docChgLst>
    <pc:chgData name="Chi Hang Tse" userId="dfb8c2ebdfc53423" providerId="LiveId" clId="{8872CB2F-73AF-4157-B442-4C0E76D247B3}"/>
    <pc:docChg chg="undo custSel modSld">
      <pc:chgData name="Chi Hang Tse" userId="dfb8c2ebdfc53423" providerId="LiveId" clId="{8872CB2F-73AF-4157-B442-4C0E76D247B3}" dt="2020-11-13T03:29:53.840" v="915"/>
      <pc:docMkLst>
        <pc:docMk/>
      </pc:docMkLst>
      <pc:sldChg chg="addSp delSp modSp mod">
        <pc:chgData name="Chi Hang Tse" userId="dfb8c2ebdfc53423" providerId="LiveId" clId="{8872CB2F-73AF-4157-B442-4C0E76D247B3}" dt="2020-11-13T03:29:53.840" v="915"/>
        <pc:sldMkLst>
          <pc:docMk/>
          <pc:sldMk cId="3070093744" sldId="256"/>
        </pc:sldMkLst>
        <pc:spChg chg="add mod">
          <ac:chgData name="Chi Hang Tse" userId="dfb8c2ebdfc53423" providerId="LiveId" clId="{8872CB2F-73AF-4157-B442-4C0E76D247B3}" dt="2020-11-13T02:30:54.939" v="351" actId="1076"/>
          <ac:spMkLst>
            <pc:docMk/>
            <pc:sldMk cId="3070093744" sldId="256"/>
            <ac:spMk id="3" creationId="{B84AB365-565C-4CB7-86C6-0B1800BF2B94}"/>
          </ac:spMkLst>
        </pc:spChg>
        <pc:spChg chg="add mod">
          <ac:chgData name="Chi Hang Tse" userId="dfb8c2ebdfc53423" providerId="LiveId" clId="{8872CB2F-73AF-4157-B442-4C0E76D247B3}" dt="2020-11-13T02:37:39.801" v="416" actId="404"/>
          <ac:spMkLst>
            <pc:docMk/>
            <pc:sldMk cId="3070093744" sldId="256"/>
            <ac:spMk id="4" creationId="{70797CD6-D2FD-443B-B6EF-0DF235743D4F}"/>
          </ac:spMkLst>
        </pc:spChg>
        <pc:spChg chg="add mod">
          <ac:chgData name="Chi Hang Tse" userId="dfb8c2ebdfc53423" providerId="LiveId" clId="{8872CB2F-73AF-4157-B442-4C0E76D247B3}" dt="2020-11-13T02:38:21.203" v="425" actId="1076"/>
          <ac:spMkLst>
            <pc:docMk/>
            <pc:sldMk cId="3070093744" sldId="256"/>
            <ac:spMk id="5" creationId="{F6676807-5765-441C-AC3C-21386E38BC26}"/>
          </ac:spMkLst>
        </pc:spChg>
        <pc:spChg chg="add mod">
          <ac:chgData name="Chi Hang Tse" userId="dfb8c2ebdfc53423" providerId="LiveId" clId="{8872CB2F-73AF-4157-B442-4C0E76D247B3}" dt="2020-11-13T02:38:42.675" v="431" actId="20577"/>
          <ac:spMkLst>
            <pc:docMk/>
            <pc:sldMk cId="3070093744" sldId="256"/>
            <ac:spMk id="6" creationId="{83911E21-D9AC-46E5-B40A-04FA1AAE8C61}"/>
          </ac:spMkLst>
        </pc:spChg>
        <pc:spChg chg="add mod">
          <ac:chgData name="Chi Hang Tse" userId="dfb8c2ebdfc53423" providerId="LiveId" clId="{8872CB2F-73AF-4157-B442-4C0E76D247B3}" dt="2020-11-13T02:39:13.692" v="439" actId="1076"/>
          <ac:spMkLst>
            <pc:docMk/>
            <pc:sldMk cId="3070093744" sldId="256"/>
            <ac:spMk id="7" creationId="{BD43F369-40C1-48DE-880F-89DFAF55515E}"/>
          </ac:spMkLst>
        </pc:spChg>
        <pc:spChg chg="add mod">
          <ac:chgData name="Chi Hang Tse" userId="dfb8c2ebdfc53423" providerId="LiveId" clId="{8872CB2F-73AF-4157-B442-4C0E76D247B3}" dt="2020-11-13T02:41:03.556" v="461" actId="1076"/>
          <ac:spMkLst>
            <pc:docMk/>
            <pc:sldMk cId="3070093744" sldId="256"/>
            <ac:spMk id="8" creationId="{2A971302-68DC-46B7-A2F8-719D95A19511}"/>
          </ac:spMkLst>
        </pc:spChg>
        <pc:spChg chg="add mod">
          <ac:chgData name="Chi Hang Tse" userId="dfb8c2ebdfc53423" providerId="LiveId" clId="{8872CB2F-73AF-4157-B442-4C0E76D247B3}" dt="2020-11-13T02:40:59.611" v="460" actId="1076"/>
          <ac:spMkLst>
            <pc:docMk/>
            <pc:sldMk cId="3070093744" sldId="256"/>
            <ac:spMk id="9" creationId="{7624B329-95D4-4301-B33E-48BDEA7F2747}"/>
          </ac:spMkLst>
        </pc:spChg>
        <pc:spChg chg="add mod">
          <ac:chgData name="Chi Hang Tse" userId="dfb8c2ebdfc53423" providerId="LiveId" clId="{8872CB2F-73AF-4157-B442-4C0E76D247B3}" dt="2020-11-13T02:41:58.412" v="478" actId="1076"/>
          <ac:spMkLst>
            <pc:docMk/>
            <pc:sldMk cId="3070093744" sldId="256"/>
            <ac:spMk id="10" creationId="{2AB01F8D-A258-4305-82A4-D82CAF7891B2}"/>
          </ac:spMkLst>
        </pc:spChg>
        <pc:spChg chg="add mod">
          <ac:chgData name="Chi Hang Tse" userId="dfb8c2ebdfc53423" providerId="LiveId" clId="{8872CB2F-73AF-4157-B442-4C0E76D247B3}" dt="2020-11-13T02:41:37.177" v="472" actId="14100"/>
          <ac:spMkLst>
            <pc:docMk/>
            <pc:sldMk cId="3070093744" sldId="256"/>
            <ac:spMk id="11" creationId="{7B304FD6-80BF-42B1-972D-73EF94B79E30}"/>
          </ac:spMkLst>
        </pc:spChg>
        <pc:spChg chg="add mod">
          <ac:chgData name="Chi Hang Tse" userId="dfb8c2ebdfc53423" providerId="LiveId" clId="{8872CB2F-73AF-4157-B442-4C0E76D247B3}" dt="2020-11-13T02:44:17.556" v="506" actId="1076"/>
          <ac:spMkLst>
            <pc:docMk/>
            <pc:sldMk cId="3070093744" sldId="256"/>
            <ac:spMk id="12" creationId="{0DC2EAE4-1E89-441E-8633-E6A5C0EB430E}"/>
          </ac:spMkLst>
        </pc:spChg>
        <pc:spChg chg="add mod">
          <ac:chgData name="Chi Hang Tse" userId="dfb8c2ebdfc53423" providerId="LiveId" clId="{8872CB2F-73AF-4157-B442-4C0E76D247B3}" dt="2020-11-13T02:44:54.757" v="515" actId="1076"/>
          <ac:spMkLst>
            <pc:docMk/>
            <pc:sldMk cId="3070093744" sldId="256"/>
            <ac:spMk id="13" creationId="{3D8EA8E6-4075-43EC-BE3E-F7CEE132FA7D}"/>
          </ac:spMkLst>
        </pc:spChg>
        <pc:spChg chg="add mod">
          <ac:chgData name="Chi Hang Tse" userId="dfb8c2ebdfc53423" providerId="LiveId" clId="{8872CB2F-73AF-4157-B442-4C0E76D247B3}" dt="2020-11-13T02:44:51.925" v="514" actId="1076"/>
          <ac:spMkLst>
            <pc:docMk/>
            <pc:sldMk cId="3070093744" sldId="256"/>
            <ac:spMk id="14" creationId="{65FC327F-A058-4A23-A2C2-E5DB43BD5FA2}"/>
          </ac:spMkLst>
        </pc:spChg>
        <pc:spChg chg="add mod">
          <ac:chgData name="Chi Hang Tse" userId="dfb8c2ebdfc53423" providerId="LiveId" clId="{8872CB2F-73AF-4157-B442-4C0E76D247B3}" dt="2020-11-13T02:47:04.061" v="542" actId="1076"/>
          <ac:spMkLst>
            <pc:docMk/>
            <pc:sldMk cId="3070093744" sldId="256"/>
            <ac:spMk id="15" creationId="{C087A8FD-5B31-4DBD-A6AB-D1D157770C27}"/>
          </ac:spMkLst>
        </pc:spChg>
        <pc:spChg chg="add mod">
          <ac:chgData name="Chi Hang Tse" userId="dfb8c2ebdfc53423" providerId="LiveId" clId="{8872CB2F-73AF-4157-B442-4C0E76D247B3}" dt="2020-11-13T02:46:06.957" v="531" actId="1076"/>
          <ac:spMkLst>
            <pc:docMk/>
            <pc:sldMk cId="3070093744" sldId="256"/>
            <ac:spMk id="16" creationId="{68EF5868-92D4-405A-BAB1-8E1855789E31}"/>
          </ac:spMkLst>
        </pc:spChg>
        <pc:spChg chg="add mod">
          <ac:chgData name="Chi Hang Tse" userId="dfb8c2ebdfc53423" providerId="LiveId" clId="{8872CB2F-73AF-4157-B442-4C0E76D247B3}" dt="2020-11-13T02:46:35.083" v="537" actId="1076"/>
          <ac:spMkLst>
            <pc:docMk/>
            <pc:sldMk cId="3070093744" sldId="256"/>
            <ac:spMk id="17" creationId="{1DC6C2F7-F24F-461E-A9DD-91F918996EFD}"/>
          </ac:spMkLst>
        </pc:spChg>
        <pc:spChg chg="add mod">
          <ac:chgData name="Chi Hang Tse" userId="dfb8c2ebdfc53423" providerId="LiveId" clId="{8872CB2F-73AF-4157-B442-4C0E76D247B3}" dt="2020-11-13T02:47:51.788" v="558" actId="1076"/>
          <ac:spMkLst>
            <pc:docMk/>
            <pc:sldMk cId="3070093744" sldId="256"/>
            <ac:spMk id="18" creationId="{FFCB80D5-7EEB-45EE-B7B7-A78137257EE5}"/>
          </ac:spMkLst>
        </pc:spChg>
        <pc:spChg chg="add mod">
          <ac:chgData name="Chi Hang Tse" userId="dfb8c2ebdfc53423" providerId="LiveId" clId="{8872CB2F-73AF-4157-B442-4C0E76D247B3}" dt="2020-11-13T02:48:07.845" v="561" actId="1076"/>
          <ac:spMkLst>
            <pc:docMk/>
            <pc:sldMk cId="3070093744" sldId="256"/>
            <ac:spMk id="19" creationId="{ED25166E-D31C-44E8-993A-1FA9A00E9C4D}"/>
          </ac:spMkLst>
        </pc:spChg>
        <pc:spChg chg="add mod">
          <ac:chgData name="Chi Hang Tse" userId="dfb8c2ebdfc53423" providerId="LiveId" clId="{8872CB2F-73AF-4157-B442-4C0E76D247B3}" dt="2020-11-13T02:48:10.701" v="562" actId="1076"/>
          <ac:spMkLst>
            <pc:docMk/>
            <pc:sldMk cId="3070093744" sldId="256"/>
            <ac:spMk id="20" creationId="{19DE475F-9F09-4439-8C47-CB0B17F969EF}"/>
          </ac:spMkLst>
        </pc:spChg>
        <pc:spChg chg="add mod">
          <ac:chgData name="Chi Hang Tse" userId="dfb8c2ebdfc53423" providerId="LiveId" clId="{8872CB2F-73AF-4157-B442-4C0E76D247B3}" dt="2020-11-13T02:58:11.037" v="656" actId="1076"/>
          <ac:spMkLst>
            <pc:docMk/>
            <pc:sldMk cId="3070093744" sldId="256"/>
            <ac:spMk id="21" creationId="{D97103FA-8424-402F-99BE-98B833FB5CA9}"/>
          </ac:spMkLst>
        </pc:spChg>
        <pc:spChg chg="add mod">
          <ac:chgData name="Chi Hang Tse" userId="dfb8c2ebdfc53423" providerId="LiveId" clId="{8872CB2F-73AF-4157-B442-4C0E76D247B3}" dt="2020-11-13T02:58:27.357" v="662" actId="1076"/>
          <ac:spMkLst>
            <pc:docMk/>
            <pc:sldMk cId="3070093744" sldId="256"/>
            <ac:spMk id="22" creationId="{761A089C-B23B-4C92-81BC-8E35F4C6E051}"/>
          </ac:spMkLst>
        </pc:spChg>
        <pc:spChg chg="add mod">
          <ac:chgData name="Chi Hang Tse" userId="dfb8c2ebdfc53423" providerId="LiveId" clId="{8872CB2F-73AF-4157-B442-4C0E76D247B3}" dt="2020-11-13T02:58:35.214" v="664" actId="1076"/>
          <ac:spMkLst>
            <pc:docMk/>
            <pc:sldMk cId="3070093744" sldId="256"/>
            <ac:spMk id="23" creationId="{D7B6787A-6EA6-455E-BE97-5A3D71DAF1AB}"/>
          </ac:spMkLst>
        </pc:spChg>
        <pc:spChg chg="add del mod">
          <ac:chgData name="Chi Hang Tse" userId="dfb8c2ebdfc53423" providerId="LiveId" clId="{8872CB2F-73AF-4157-B442-4C0E76D247B3}" dt="2020-11-13T02:57:03.529" v="636" actId="767"/>
          <ac:spMkLst>
            <pc:docMk/>
            <pc:sldMk cId="3070093744" sldId="256"/>
            <ac:spMk id="24" creationId="{580EEE23-EE2F-4241-8059-90FC7FF86037}"/>
          </ac:spMkLst>
        </pc:spChg>
        <pc:spChg chg="add mod">
          <ac:chgData name="Chi Hang Tse" userId="dfb8c2ebdfc53423" providerId="LiveId" clId="{8872CB2F-73AF-4157-B442-4C0E76D247B3}" dt="2020-11-13T03:00:57.085" v="693" actId="1076"/>
          <ac:spMkLst>
            <pc:docMk/>
            <pc:sldMk cId="3070093744" sldId="256"/>
            <ac:spMk id="25" creationId="{C93291C0-E2FE-4931-A251-064665DB556C}"/>
          </ac:spMkLst>
        </pc:spChg>
        <pc:spChg chg="add mod">
          <ac:chgData name="Chi Hang Tse" userId="dfb8c2ebdfc53423" providerId="LiveId" clId="{8872CB2F-73AF-4157-B442-4C0E76D247B3}" dt="2020-11-09T03:22:54.773" v="2" actId="571"/>
          <ac:spMkLst>
            <pc:docMk/>
            <pc:sldMk cId="3070093744" sldId="256"/>
            <ac:spMk id="31" creationId="{DEE717C8-9E54-4C10-A1EA-0B10BED9D56E}"/>
          </ac:spMkLst>
        </pc:spChg>
        <pc:spChg chg="mod">
          <ac:chgData name="Chi Hang Tse" userId="dfb8c2ebdfc53423" providerId="LiveId" clId="{8872CB2F-73AF-4157-B442-4C0E76D247B3}" dt="2020-11-13T02:35:12.444" v="388"/>
          <ac:spMkLst>
            <pc:docMk/>
            <pc:sldMk cId="3070093744" sldId="256"/>
            <ac:spMk id="33" creationId="{AC32A7D7-A400-42E9-A3F3-8937E48975E7}"/>
          </ac:spMkLst>
        </pc:spChg>
        <pc:spChg chg="mod">
          <ac:chgData name="Chi Hang Tse" userId="dfb8c2ebdfc53423" providerId="LiveId" clId="{8872CB2F-73AF-4157-B442-4C0E76D247B3}" dt="2020-11-13T02:35:20.655" v="390"/>
          <ac:spMkLst>
            <pc:docMk/>
            <pc:sldMk cId="3070093744" sldId="256"/>
            <ac:spMk id="35" creationId="{CFA5A6AB-CB7D-4C1A-9250-F6B3367D683F}"/>
          </ac:spMkLst>
        </pc:spChg>
        <pc:spChg chg="mod">
          <ac:chgData name="Chi Hang Tse" userId="dfb8c2ebdfc53423" providerId="LiveId" clId="{8872CB2F-73AF-4157-B442-4C0E76D247B3}" dt="2020-11-13T02:35:28.813" v="392"/>
          <ac:spMkLst>
            <pc:docMk/>
            <pc:sldMk cId="3070093744" sldId="256"/>
            <ac:spMk id="37" creationId="{E49E4672-55C7-4F02-9186-E5D7B0D09A20}"/>
          </ac:spMkLst>
        </pc:spChg>
        <pc:spChg chg="mod">
          <ac:chgData name="Chi Hang Tse" userId="dfb8c2ebdfc53423" providerId="LiveId" clId="{8872CB2F-73AF-4157-B442-4C0E76D247B3}" dt="2020-11-13T02:35:40.074" v="396"/>
          <ac:spMkLst>
            <pc:docMk/>
            <pc:sldMk cId="3070093744" sldId="256"/>
            <ac:spMk id="39" creationId="{14C3BF7D-0B33-470A-A745-3B5CE571E7A9}"/>
          </ac:spMkLst>
        </pc:spChg>
        <pc:spChg chg="add del mod">
          <ac:chgData name="Chi Hang Tse" userId="dfb8c2ebdfc53423" providerId="LiveId" clId="{8872CB2F-73AF-4157-B442-4C0E76D247B3}" dt="2020-11-13T02:53:17.277" v="580" actId="478"/>
          <ac:spMkLst>
            <pc:docMk/>
            <pc:sldMk cId="3070093744" sldId="256"/>
            <ac:spMk id="74" creationId="{500A1910-64E8-4D6C-AFD6-2E69124584B0}"/>
          </ac:spMkLst>
        </pc:spChg>
        <pc:spChg chg="add mod">
          <ac:chgData name="Chi Hang Tse" userId="dfb8c2ebdfc53423" providerId="LiveId" clId="{8872CB2F-73AF-4157-B442-4C0E76D247B3}" dt="2020-11-13T03:14:13.919" v="800" actId="1076"/>
          <ac:spMkLst>
            <pc:docMk/>
            <pc:sldMk cId="3070093744" sldId="256"/>
            <ac:spMk id="74" creationId="{ACCDC9CF-DD2D-45B3-88D4-59A562C9F9AB}"/>
          </ac:spMkLst>
        </pc:spChg>
        <pc:spChg chg="add mod">
          <ac:chgData name="Chi Hang Tse" userId="dfb8c2ebdfc53423" providerId="LiveId" clId="{8872CB2F-73AF-4157-B442-4C0E76D247B3}" dt="2020-11-13T02:58:14.446" v="657" actId="1076"/>
          <ac:spMkLst>
            <pc:docMk/>
            <pc:sldMk cId="3070093744" sldId="256"/>
            <ac:spMk id="79" creationId="{F92E4D18-DEE8-4200-8BCE-AB13795A03F0}"/>
          </ac:spMkLst>
        </pc:spChg>
        <pc:spChg chg="add mod">
          <ac:chgData name="Chi Hang Tse" userId="dfb8c2ebdfc53423" providerId="LiveId" clId="{8872CB2F-73AF-4157-B442-4C0E76D247B3}" dt="2020-11-13T02:58:38.966" v="665" actId="14100"/>
          <ac:spMkLst>
            <pc:docMk/>
            <pc:sldMk cId="3070093744" sldId="256"/>
            <ac:spMk id="83" creationId="{8C9DD4F6-49B5-47F8-9482-9858B598A980}"/>
          </ac:spMkLst>
        </pc:spChg>
        <pc:spChg chg="add mod">
          <ac:chgData name="Chi Hang Tse" userId="dfb8c2ebdfc53423" providerId="LiveId" clId="{8872CB2F-73AF-4157-B442-4C0E76D247B3}" dt="2020-11-13T03:01:17.590" v="697" actId="1076"/>
          <ac:spMkLst>
            <pc:docMk/>
            <pc:sldMk cId="3070093744" sldId="256"/>
            <ac:spMk id="89" creationId="{B790E0AE-7A3C-4E8D-920F-02487FE3EF4F}"/>
          </ac:spMkLst>
        </pc:spChg>
        <pc:spChg chg="mod">
          <ac:chgData name="Chi Hang Tse" userId="dfb8c2ebdfc53423" providerId="LiveId" clId="{8872CB2F-73AF-4157-B442-4C0E76D247B3}" dt="2020-11-13T03:09:36.231" v="784" actId="1076"/>
          <ac:spMkLst>
            <pc:docMk/>
            <pc:sldMk cId="3070093744" sldId="256"/>
            <ac:spMk id="267" creationId="{1B342747-DBE8-40CC-8CB1-BE563FEADF07}"/>
          </ac:spMkLst>
        </pc:spChg>
        <pc:spChg chg="mod">
          <ac:chgData name="Chi Hang Tse" userId="dfb8c2ebdfc53423" providerId="LiveId" clId="{8872CB2F-73AF-4157-B442-4C0E76D247B3}" dt="2020-11-13T03:06:08.118" v="752" actId="14100"/>
          <ac:spMkLst>
            <pc:docMk/>
            <pc:sldMk cId="3070093744" sldId="256"/>
            <ac:spMk id="1054" creationId="{35F1A3C1-44BF-4E45-8A45-E56D296E44F1}"/>
          </ac:spMkLst>
        </pc:spChg>
        <pc:spChg chg="mod">
          <ac:chgData name="Chi Hang Tse" userId="dfb8c2ebdfc53423" providerId="LiveId" clId="{8872CB2F-73AF-4157-B442-4C0E76D247B3}" dt="2020-11-13T03:06:17.191" v="753" actId="14100"/>
          <ac:spMkLst>
            <pc:docMk/>
            <pc:sldMk cId="3070093744" sldId="256"/>
            <ac:spMk id="1057" creationId="{5E567412-3E9E-4CB8-A6E7-C9FF6BAFE692}"/>
          </ac:spMkLst>
        </pc:spChg>
        <pc:spChg chg="mod">
          <ac:chgData name="Chi Hang Tse" userId="dfb8c2ebdfc53423" providerId="LiveId" clId="{8872CB2F-73AF-4157-B442-4C0E76D247B3}" dt="2020-11-13T03:07:12.687" v="766" actId="1076"/>
          <ac:spMkLst>
            <pc:docMk/>
            <pc:sldMk cId="3070093744" sldId="256"/>
            <ac:spMk id="1060" creationId="{06118EC0-2261-4815-A287-6E3D415AC254}"/>
          </ac:spMkLst>
        </pc:spChg>
        <pc:spChg chg="del mod">
          <ac:chgData name="Chi Hang Tse" userId="dfb8c2ebdfc53423" providerId="LiveId" clId="{8872CB2F-73AF-4157-B442-4C0E76D247B3}" dt="2020-11-13T03:09:43.635" v="785" actId="478"/>
          <ac:spMkLst>
            <pc:docMk/>
            <pc:sldMk cId="3070093744" sldId="256"/>
            <ac:spMk id="1061" creationId="{DF9792D5-5969-48ED-BA21-23EF289C1752}"/>
          </ac:spMkLst>
        </pc:spChg>
        <pc:spChg chg="mod">
          <ac:chgData name="Chi Hang Tse" userId="dfb8c2ebdfc53423" providerId="LiveId" clId="{8872CB2F-73AF-4157-B442-4C0E76D247B3}" dt="2020-11-13T02:31:47.651" v="361" actId="14100"/>
          <ac:spMkLst>
            <pc:docMk/>
            <pc:sldMk cId="3070093744" sldId="256"/>
            <ac:spMk id="1062" creationId="{859A4D97-94DA-40F9-9476-E13BDE350E8A}"/>
          </ac:spMkLst>
        </pc:spChg>
        <pc:spChg chg="mod ord">
          <ac:chgData name="Chi Hang Tse" userId="dfb8c2ebdfc53423" providerId="LiveId" clId="{8872CB2F-73AF-4157-B442-4C0E76D247B3}" dt="2020-11-13T03:26:47.372" v="883" actId="1076"/>
          <ac:spMkLst>
            <pc:docMk/>
            <pc:sldMk cId="3070093744" sldId="256"/>
            <ac:spMk id="1063" creationId="{80750884-8DF6-4F97-8E8E-3B96AB871BA3}"/>
          </ac:spMkLst>
        </pc:spChg>
        <pc:spChg chg="mod">
          <ac:chgData name="Chi Hang Tse" userId="dfb8c2ebdfc53423" providerId="LiveId" clId="{8872CB2F-73AF-4157-B442-4C0E76D247B3}" dt="2020-11-13T02:31:37.611" v="358" actId="1076"/>
          <ac:spMkLst>
            <pc:docMk/>
            <pc:sldMk cId="3070093744" sldId="256"/>
            <ac:spMk id="1064" creationId="{A5B3456B-220E-43F4-985B-BBDFA78D7108}"/>
          </ac:spMkLst>
        </pc:spChg>
        <pc:spChg chg="mod">
          <ac:chgData name="Chi Hang Tse" userId="dfb8c2ebdfc53423" providerId="LiveId" clId="{8872CB2F-73AF-4157-B442-4C0E76D247B3}" dt="2020-11-13T02:31:22.451" v="355" actId="1076"/>
          <ac:spMkLst>
            <pc:docMk/>
            <pc:sldMk cId="3070093744" sldId="256"/>
            <ac:spMk id="1068" creationId="{66526079-B99E-4DDF-A9DE-7950DE2CA9B6}"/>
          </ac:spMkLst>
        </pc:spChg>
        <pc:spChg chg="mod">
          <ac:chgData name="Chi Hang Tse" userId="dfb8c2ebdfc53423" providerId="LiveId" clId="{8872CB2F-73AF-4157-B442-4C0E76D247B3}" dt="2020-11-13T02:31:33.179" v="357" actId="1076"/>
          <ac:spMkLst>
            <pc:docMk/>
            <pc:sldMk cId="3070093744" sldId="256"/>
            <ac:spMk id="1069" creationId="{3797F904-2D87-401A-80C6-F12EB3E24B2B}"/>
          </ac:spMkLst>
        </pc:spChg>
        <pc:spChg chg="mod">
          <ac:chgData name="Chi Hang Tse" userId="dfb8c2ebdfc53423" providerId="LiveId" clId="{8872CB2F-73AF-4157-B442-4C0E76D247B3}" dt="2020-11-13T02:31:15.667" v="354" actId="1076"/>
          <ac:spMkLst>
            <pc:docMk/>
            <pc:sldMk cId="3070093744" sldId="256"/>
            <ac:spMk id="1070" creationId="{E4D8E703-18E5-4742-A33E-585A4572AD45}"/>
          </ac:spMkLst>
        </pc:spChg>
        <pc:spChg chg="mod">
          <ac:chgData name="Chi Hang Tse" userId="dfb8c2ebdfc53423" providerId="LiveId" clId="{8872CB2F-73AF-4157-B442-4C0E76D247B3}" dt="2020-11-13T02:31:10.371" v="353" actId="1076"/>
          <ac:spMkLst>
            <pc:docMk/>
            <pc:sldMk cId="3070093744" sldId="256"/>
            <ac:spMk id="1071" creationId="{8085D003-0178-41E0-A76D-C4AA8C9CEB48}"/>
          </ac:spMkLst>
        </pc:spChg>
        <pc:spChg chg="del mod">
          <ac:chgData name="Chi Hang Tse" userId="dfb8c2ebdfc53423" providerId="LiveId" clId="{8872CB2F-73AF-4157-B442-4C0E76D247B3}" dt="2020-11-09T03:24:59.186" v="38" actId="478"/>
          <ac:spMkLst>
            <pc:docMk/>
            <pc:sldMk cId="3070093744" sldId="256"/>
            <ac:spMk id="1072" creationId="{99E1C346-6B84-4FA8-A3CE-C8E96CC7533A}"/>
          </ac:spMkLst>
        </pc:spChg>
        <pc:spChg chg="mod">
          <ac:chgData name="Chi Hang Tse" userId="dfb8c2ebdfc53423" providerId="LiveId" clId="{8872CB2F-73AF-4157-B442-4C0E76D247B3}" dt="2020-11-13T02:31:02.595" v="352" actId="1076"/>
          <ac:spMkLst>
            <pc:docMk/>
            <pc:sldMk cId="3070093744" sldId="256"/>
            <ac:spMk id="1073" creationId="{FBA80068-DF1F-4BAF-8642-E08170E53949}"/>
          </ac:spMkLst>
        </pc:spChg>
        <pc:spChg chg="mod">
          <ac:chgData name="Chi Hang Tse" userId="dfb8c2ebdfc53423" providerId="LiveId" clId="{8872CB2F-73AF-4157-B442-4C0E76D247B3}" dt="2020-11-13T02:33:28.650" v="377" actId="1076"/>
          <ac:spMkLst>
            <pc:docMk/>
            <pc:sldMk cId="3070093744" sldId="256"/>
            <ac:spMk id="1074" creationId="{91A00CAD-D06B-480B-A4A4-2BCAD356AA85}"/>
          </ac:spMkLst>
        </pc:spChg>
        <pc:spChg chg="mod ord">
          <ac:chgData name="Chi Hang Tse" userId="dfb8c2ebdfc53423" providerId="LiveId" clId="{8872CB2F-73AF-4157-B442-4C0E76D247B3}" dt="2020-11-13T03:26:51.601" v="884" actId="14100"/>
          <ac:spMkLst>
            <pc:docMk/>
            <pc:sldMk cId="3070093744" sldId="256"/>
            <ac:spMk id="1075" creationId="{F8229E26-014D-4516-8101-EC88623F01F1}"/>
          </ac:spMkLst>
        </pc:spChg>
        <pc:spChg chg="mod">
          <ac:chgData name="Chi Hang Tse" userId="dfb8c2ebdfc53423" providerId="LiveId" clId="{8872CB2F-73AF-4157-B442-4C0E76D247B3}" dt="2020-11-13T02:34:30.076" v="385" actId="1076"/>
          <ac:spMkLst>
            <pc:docMk/>
            <pc:sldMk cId="3070093744" sldId="256"/>
            <ac:spMk id="1076" creationId="{4022A857-7798-4CB6-B308-B32A8EB708F5}"/>
          </ac:spMkLst>
        </pc:spChg>
        <pc:grpChg chg="add mod">
          <ac:chgData name="Chi Hang Tse" userId="dfb8c2ebdfc53423" providerId="LiveId" clId="{8872CB2F-73AF-4157-B442-4C0E76D247B3}" dt="2020-11-13T03:06:32.210" v="758" actId="1076"/>
          <ac:grpSpMkLst>
            <pc:docMk/>
            <pc:sldMk cId="3070093744" sldId="256"/>
            <ac:grpSpMk id="32" creationId="{AE59F379-AFBC-4571-BFFD-42BC79E288AB}"/>
          </ac:grpSpMkLst>
        </pc:grpChg>
        <pc:grpChg chg="add mod">
          <ac:chgData name="Chi Hang Tse" userId="dfb8c2ebdfc53423" providerId="LiveId" clId="{8872CB2F-73AF-4157-B442-4C0E76D247B3}" dt="2020-11-13T02:37:01.052" v="408" actId="14100"/>
          <ac:grpSpMkLst>
            <pc:docMk/>
            <pc:sldMk cId="3070093744" sldId="256"/>
            <ac:grpSpMk id="34" creationId="{FAE3A10C-9ECF-47A7-81AF-685A6F995CF7}"/>
          </ac:grpSpMkLst>
        </pc:grpChg>
        <pc:grpChg chg="add mod">
          <ac:chgData name="Chi Hang Tse" userId="dfb8c2ebdfc53423" providerId="LiveId" clId="{8872CB2F-73AF-4157-B442-4C0E76D247B3}" dt="2020-11-13T02:43:48.297" v="499" actId="1076"/>
          <ac:grpSpMkLst>
            <pc:docMk/>
            <pc:sldMk cId="3070093744" sldId="256"/>
            <ac:grpSpMk id="36" creationId="{9D946A65-5AFC-4C71-B6BA-EE51E2EE83BF}"/>
          </ac:grpSpMkLst>
        </pc:grpChg>
        <pc:grpChg chg="add mod">
          <ac:chgData name="Chi Hang Tse" userId="dfb8c2ebdfc53423" providerId="LiveId" clId="{8872CB2F-73AF-4157-B442-4C0E76D247B3}" dt="2020-11-13T02:36:47.269" v="405" actId="14100"/>
          <ac:grpSpMkLst>
            <pc:docMk/>
            <pc:sldMk cId="3070093744" sldId="256"/>
            <ac:grpSpMk id="38" creationId="{E14050F6-8672-4A3E-9CF1-ADEF726AE1F2}"/>
          </ac:grpSpMkLst>
        </pc:grpChg>
        <pc:grpChg chg="add mod">
          <ac:chgData name="Chi Hang Tse" userId="dfb8c2ebdfc53423" providerId="LiveId" clId="{8872CB2F-73AF-4157-B442-4C0E76D247B3}" dt="2020-11-13T02:59:11.358" v="672" actId="1076"/>
          <ac:grpSpMkLst>
            <pc:docMk/>
            <pc:sldMk cId="3070093744" sldId="256"/>
            <ac:grpSpMk id="86" creationId="{89742F5F-D9CC-446E-9AF1-BED6F04A8BCB}"/>
          </ac:grpSpMkLst>
        </pc:grpChg>
        <pc:graphicFrameChg chg="add del mod">
          <ac:chgData name="Chi Hang Tse" userId="dfb8c2ebdfc53423" providerId="LiveId" clId="{8872CB2F-73AF-4157-B442-4C0E76D247B3}" dt="2020-11-13T03:24:21.756" v="844" actId="478"/>
          <ac:graphicFrameMkLst>
            <pc:docMk/>
            <pc:sldMk cId="3070093744" sldId="256"/>
            <ac:graphicFrameMk id="26" creationId="{CE17BDF6-93CA-4BC5-BD8F-F64213D3BECA}"/>
          </ac:graphicFrameMkLst>
        </pc:graphicFrameChg>
        <pc:graphicFrameChg chg="add mod modGraphic">
          <ac:chgData name="Chi Hang Tse" userId="dfb8c2ebdfc53423" providerId="LiveId" clId="{8872CB2F-73AF-4157-B442-4C0E76D247B3}" dt="2020-11-13T03:26:55.999" v="885" actId="1076"/>
          <ac:graphicFrameMkLst>
            <pc:docMk/>
            <pc:sldMk cId="3070093744" sldId="256"/>
            <ac:graphicFrameMk id="27" creationId="{3CFE1E02-4A99-467A-A4D9-8FA3ADDB1B06}"/>
          </ac:graphicFrameMkLst>
        </pc:graphicFrameChg>
        <pc:graphicFrameChg chg="add del mod">
          <ac:chgData name="Chi Hang Tse" userId="dfb8c2ebdfc53423" providerId="LiveId" clId="{8872CB2F-73AF-4157-B442-4C0E76D247B3}" dt="2020-11-13T03:22:24.132" v="842" actId="21"/>
          <ac:graphicFrameMkLst>
            <pc:docMk/>
            <pc:sldMk cId="3070093744" sldId="256"/>
            <ac:graphicFrameMk id="84" creationId="{3FFE8724-3F8C-45B2-8AE6-1F8B899CC3C2}"/>
          </ac:graphicFrameMkLst>
        </pc:graphicFrameChg>
        <pc:graphicFrameChg chg="add del mod">
          <ac:chgData name="Chi Hang Tse" userId="dfb8c2ebdfc53423" providerId="LiveId" clId="{8872CB2F-73AF-4157-B442-4C0E76D247B3}" dt="2020-11-13T03:25:15.827" v="863" actId="478"/>
          <ac:graphicFrameMkLst>
            <pc:docMk/>
            <pc:sldMk cId="3070093744" sldId="256"/>
            <ac:graphicFrameMk id="85" creationId="{AC07CE17-A56A-4411-8B52-9B98B6F254DA}"/>
          </ac:graphicFrameMkLst>
        </pc:graphicFrameChg>
        <pc:graphicFrameChg chg="add mod">
          <ac:chgData name="Chi Hang Tse" userId="dfb8c2ebdfc53423" providerId="LiveId" clId="{8872CB2F-73AF-4157-B442-4C0E76D247B3}" dt="2020-11-13T03:29:53.840" v="915"/>
          <ac:graphicFrameMkLst>
            <pc:docMk/>
            <pc:sldMk cId="3070093744" sldId="256"/>
            <ac:graphicFrameMk id="90" creationId="{AC07CE17-A56A-4411-8B52-9B98B6F254DA}"/>
          </ac:graphicFrameMkLst>
        </pc:graphicFrameChg>
        <pc:picChg chg="add mod">
          <ac:chgData name="Chi Hang Tse" userId="dfb8c2ebdfc53423" providerId="LiveId" clId="{8872CB2F-73AF-4157-B442-4C0E76D247B3}" dt="2020-11-13T02:31:39.794" v="359" actId="14100"/>
          <ac:picMkLst>
            <pc:docMk/>
            <pc:sldMk cId="3070093744" sldId="256"/>
            <ac:picMk id="2" creationId="{404156D8-2D72-44A0-83BC-2DB4496388A1}"/>
          </ac:picMkLst>
        </pc:picChg>
        <pc:picChg chg="add del mod">
          <ac:chgData name="Chi Hang Tse" userId="dfb8c2ebdfc53423" providerId="LiveId" clId="{8872CB2F-73AF-4157-B442-4C0E76D247B3}" dt="2020-11-13T03:11:46.467" v="797" actId="478"/>
          <ac:picMkLst>
            <pc:docMk/>
            <pc:sldMk cId="3070093744" sldId="256"/>
            <ac:picMk id="27" creationId="{EF8E2C9D-2626-47AC-8D23-2DC15EE87988}"/>
          </ac:picMkLst>
        </pc:picChg>
        <pc:picChg chg="add mod">
          <ac:chgData name="Chi Hang Tse" userId="dfb8c2ebdfc53423" providerId="LiveId" clId="{8872CB2F-73AF-4157-B442-4C0E76D247B3}" dt="2020-11-09T03:22:54.773" v="2" actId="571"/>
          <ac:picMkLst>
            <pc:docMk/>
            <pc:sldMk cId="3070093744" sldId="256"/>
            <ac:picMk id="32" creationId="{AE165F49-E15F-4F6A-A13C-42D3952D6ED3}"/>
          </ac:picMkLst>
        </pc:picChg>
        <pc:picChg chg="add mod">
          <ac:chgData name="Chi Hang Tse" userId="dfb8c2ebdfc53423" providerId="LiveId" clId="{8872CB2F-73AF-4157-B442-4C0E76D247B3}" dt="2020-11-13T02:58:04.661" v="653" actId="1076"/>
          <ac:picMkLst>
            <pc:docMk/>
            <pc:sldMk cId="3070093744" sldId="256"/>
            <ac:picMk id="76" creationId="{3C56BE1E-6C90-4A83-941D-3276906B4F35}"/>
          </ac:picMkLst>
        </pc:picChg>
        <pc:picChg chg="add mod">
          <ac:chgData name="Chi Hang Tse" userId="dfb8c2ebdfc53423" providerId="LiveId" clId="{8872CB2F-73AF-4157-B442-4C0E76D247B3}" dt="2020-11-13T03:04:35.428" v="730" actId="1076"/>
          <ac:picMkLst>
            <pc:docMk/>
            <pc:sldMk cId="3070093744" sldId="256"/>
            <ac:picMk id="77" creationId="{389749B2-582A-4B93-9B0F-66BE3509F42F}"/>
          </ac:picMkLst>
        </pc:picChg>
        <pc:picChg chg="add mod">
          <ac:chgData name="Chi Hang Tse" userId="dfb8c2ebdfc53423" providerId="LiveId" clId="{8872CB2F-73AF-4157-B442-4C0E76D247B3}" dt="2020-11-13T02:57:54.476" v="650" actId="1076"/>
          <ac:picMkLst>
            <pc:docMk/>
            <pc:sldMk cId="3070093744" sldId="256"/>
            <ac:picMk id="78" creationId="{24223721-C62B-457A-8C35-182C13ADA96B}"/>
          </ac:picMkLst>
        </pc:picChg>
        <pc:picChg chg="add mod">
          <ac:chgData name="Chi Hang Tse" userId="dfb8c2ebdfc53423" providerId="LiveId" clId="{8872CB2F-73AF-4157-B442-4C0E76D247B3}" dt="2020-11-13T02:58:49.726" v="667" actId="1076"/>
          <ac:picMkLst>
            <pc:docMk/>
            <pc:sldMk cId="3070093744" sldId="256"/>
            <ac:picMk id="81" creationId="{15D70E4C-F0CF-4224-9539-EDDA877B2F0B}"/>
          </ac:picMkLst>
        </pc:picChg>
        <pc:picChg chg="add mod">
          <ac:chgData name="Chi Hang Tse" userId="dfb8c2ebdfc53423" providerId="LiveId" clId="{8872CB2F-73AF-4157-B442-4C0E76D247B3}" dt="2020-11-13T02:58:47.693" v="666" actId="1076"/>
          <ac:picMkLst>
            <pc:docMk/>
            <pc:sldMk cId="3070093744" sldId="256"/>
            <ac:picMk id="82" creationId="{778002C4-325A-4D34-8E24-A9C61E740852}"/>
          </ac:picMkLst>
        </pc:picChg>
        <pc:picChg chg="add mod">
          <ac:chgData name="Chi Hang Tse" userId="dfb8c2ebdfc53423" providerId="LiveId" clId="{8872CB2F-73AF-4157-B442-4C0E76D247B3}" dt="2020-11-13T02:59:03.234" v="669"/>
          <ac:picMkLst>
            <pc:docMk/>
            <pc:sldMk cId="3070093744" sldId="256"/>
            <ac:picMk id="87" creationId="{C580CD0D-2959-4901-AAC8-B94F441AC392}"/>
          </ac:picMkLst>
        </pc:picChg>
        <pc:picChg chg="add mod">
          <ac:chgData name="Chi Hang Tse" userId="dfb8c2ebdfc53423" providerId="LiveId" clId="{8872CB2F-73AF-4157-B442-4C0E76D247B3}" dt="2020-11-13T02:59:03.234" v="669"/>
          <ac:picMkLst>
            <pc:docMk/>
            <pc:sldMk cId="3070093744" sldId="256"/>
            <ac:picMk id="88" creationId="{5E1062E5-433C-4975-BC54-3768531D11C5}"/>
          </ac:picMkLst>
        </pc:picChg>
        <pc:picChg chg="add mod">
          <ac:chgData name="Chi Hang Tse" userId="dfb8c2ebdfc53423" providerId="LiveId" clId="{8872CB2F-73AF-4157-B442-4C0E76D247B3}" dt="2020-11-13T03:01:15.614" v="696" actId="1076"/>
          <ac:picMkLst>
            <pc:docMk/>
            <pc:sldMk cId="3070093744" sldId="256"/>
            <ac:picMk id="91" creationId="{CBE01E98-AD60-4E6D-B430-D034E6FA32D8}"/>
          </ac:picMkLst>
        </pc:picChg>
        <pc:picChg chg="add mod">
          <ac:chgData name="Chi Hang Tse" userId="dfb8c2ebdfc53423" providerId="LiveId" clId="{8872CB2F-73AF-4157-B442-4C0E76D247B3}" dt="2020-11-13T03:02:41.831" v="702"/>
          <ac:picMkLst>
            <pc:docMk/>
            <pc:sldMk cId="3070093744" sldId="256"/>
            <ac:picMk id="92" creationId="{52BAAECD-193F-4805-8260-D403EC5E5A5D}"/>
          </ac:picMkLst>
        </pc:picChg>
        <pc:picChg chg="add mod">
          <ac:chgData name="Chi Hang Tse" userId="dfb8c2ebdfc53423" providerId="LiveId" clId="{8872CB2F-73AF-4157-B442-4C0E76D247B3}" dt="2020-11-13T03:03:44.102" v="714" actId="1076"/>
          <ac:picMkLst>
            <pc:docMk/>
            <pc:sldMk cId="3070093744" sldId="256"/>
            <ac:picMk id="93" creationId="{A949485C-79E1-43B7-A9A9-E9367C680E0B}"/>
          </ac:picMkLst>
        </pc:picChg>
        <pc:picChg chg="mod">
          <ac:chgData name="Chi Hang Tse" userId="dfb8c2ebdfc53423" providerId="LiveId" clId="{8872CB2F-73AF-4157-B442-4C0E76D247B3}" dt="2020-11-13T02:38:08.162" v="421" actId="1076"/>
          <ac:picMkLst>
            <pc:docMk/>
            <pc:sldMk cId="3070093744" sldId="256"/>
            <ac:picMk id="173" creationId="{97381A64-C3FC-4A4C-BB76-44BB0E6690DE}"/>
          </ac:picMkLst>
        </pc:picChg>
        <pc:picChg chg="mod">
          <ac:chgData name="Chi Hang Tse" userId="dfb8c2ebdfc53423" providerId="LiveId" clId="{8872CB2F-73AF-4157-B442-4C0E76D247B3}" dt="2020-11-13T03:07:51.301" v="779" actId="14100"/>
          <ac:picMkLst>
            <pc:docMk/>
            <pc:sldMk cId="3070093744" sldId="256"/>
            <ac:picMk id="264" creationId="{6BDBE000-429B-4C40-98DE-B018526A08E2}"/>
          </ac:picMkLst>
        </pc:picChg>
        <pc:picChg chg="add del mod">
          <ac:chgData name="Chi Hang Tse" userId="dfb8c2ebdfc53423" providerId="LiveId" clId="{8872CB2F-73AF-4157-B442-4C0E76D247B3}" dt="2020-11-09T03:24:17.186" v="20" actId="478"/>
          <ac:picMkLst>
            <pc:docMk/>
            <pc:sldMk cId="3070093744" sldId="256"/>
            <ac:picMk id="1026" creationId="{13C09074-7C34-41F4-B583-E8B12A3F9647}"/>
          </ac:picMkLst>
        </pc:picChg>
        <pc:picChg chg="add del">
          <ac:chgData name="Chi Hang Tse" userId="dfb8c2ebdfc53423" providerId="LiveId" clId="{8872CB2F-73AF-4157-B442-4C0E76D247B3}" dt="2020-11-09T03:23:47.193" v="16" actId="478"/>
          <ac:picMkLst>
            <pc:docMk/>
            <pc:sldMk cId="3070093744" sldId="256"/>
            <ac:picMk id="1028" creationId="{772D2075-853D-4CEE-AE27-65B04627CDDE}"/>
          </ac:picMkLst>
        </pc:picChg>
        <pc:picChg chg="mod">
          <ac:chgData name="Chi Hang Tse" userId="dfb8c2ebdfc53423" providerId="LiveId" clId="{8872CB2F-73AF-4157-B442-4C0E76D247B3}" dt="2020-11-13T03:05:03.653" v="737" actId="1076"/>
          <ac:picMkLst>
            <pc:docMk/>
            <pc:sldMk cId="3070093744" sldId="256"/>
            <ac:picMk id="1030" creationId="{16FFFBCC-747A-4F09-B574-459C2816AC02}"/>
          </ac:picMkLst>
        </pc:picChg>
        <pc:picChg chg="add del mod">
          <ac:chgData name="Chi Hang Tse" userId="dfb8c2ebdfc53423" providerId="LiveId" clId="{8872CB2F-73AF-4157-B442-4C0E76D247B3}" dt="2020-11-13T02:31:41.837" v="360" actId="478"/>
          <ac:picMkLst>
            <pc:docMk/>
            <pc:sldMk cId="3070093744" sldId="256"/>
            <ac:picMk id="1032" creationId="{534254DD-2B4D-47B4-8A8A-9FBE2CBE4F6E}"/>
          </ac:picMkLst>
        </pc:picChg>
        <pc:picChg chg="mod">
          <ac:chgData name="Chi Hang Tse" userId="dfb8c2ebdfc53423" providerId="LiveId" clId="{8872CB2F-73AF-4157-B442-4C0E76D247B3}" dt="2020-11-13T03:06:05.566" v="751" actId="14100"/>
          <ac:picMkLst>
            <pc:docMk/>
            <pc:sldMk cId="3070093744" sldId="256"/>
            <ac:picMk id="1049" creationId="{28507033-50F0-4BEC-A4BD-275774855BF4}"/>
          </ac:picMkLst>
        </pc:picChg>
        <pc:picChg chg="mod">
          <ac:chgData name="Chi Hang Tse" userId="dfb8c2ebdfc53423" providerId="LiveId" clId="{8872CB2F-73AF-4157-B442-4C0E76D247B3}" dt="2020-11-13T03:04:39.405" v="731" actId="1076"/>
          <ac:picMkLst>
            <pc:docMk/>
            <pc:sldMk cId="3070093744" sldId="256"/>
            <ac:picMk id="1050" creationId="{7E79FFCA-74E3-46EA-B4E1-462554342D49}"/>
          </ac:picMkLst>
        </pc:picChg>
      </pc:sldChg>
    </pc:docChg>
  </pc:docChgLst>
  <pc:docChgLst>
    <pc:chgData name="Jardine, Callum" userId="S::clj2@hw.ac.uk::113dee6c-2b1d-44ad-b352-019914db02fb" providerId="AD" clId="Web-{DABAC788-329F-4B34-9FDD-392B68DC262E}"/>
    <pc:docChg chg="modSld">
      <pc:chgData name="Jardine, Callum" userId="S::clj2@hw.ac.uk::113dee6c-2b1d-44ad-b352-019914db02fb" providerId="AD" clId="Web-{DABAC788-329F-4B34-9FDD-392B68DC262E}" dt="2020-11-13T12:56:22.454" v="4" actId="14100"/>
      <pc:docMkLst>
        <pc:docMk/>
      </pc:docMkLst>
      <pc:sldChg chg="addSp modSp">
        <pc:chgData name="Jardine, Callum" userId="S::clj2@hw.ac.uk::113dee6c-2b1d-44ad-b352-019914db02fb" providerId="AD" clId="Web-{DABAC788-329F-4B34-9FDD-392B68DC262E}" dt="2020-11-13T12:56:22.454" v="4" actId="14100"/>
        <pc:sldMkLst>
          <pc:docMk/>
          <pc:sldMk cId="2654029588" sldId="257"/>
        </pc:sldMkLst>
        <pc:picChg chg="add mod">
          <ac:chgData name="Jardine, Callum" userId="S::clj2@hw.ac.uk::113dee6c-2b1d-44ad-b352-019914db02fb" providerId="AD" clId="Web-{DABAC788-329F-4B34-9FDD-392B68DC262E}" dt="2020-11-13T12:56:22.454" v="4" actId="14100"/>
          <ac:picMkLst>
            <pc:docMk/>
            <pc:sldMk cId="2654029588" sldId="257"/>
            <ac:picMk id="4" creationId="{6B318427-F255-41A9-8AC9-DE866251135D}"/>
          </ac:picMkLst>
        </pc:picChg>
      </pc:sldChg>
    </pc:docChg>
  </pc:docChgLst>
  <pc:docChgLst>
    <pc:chgData clId="Web-{5C6F2CAE-51CD-4932-A265-BE390D8F4438}"/>
    <pc:docChg chg="modSld">
      <pc:chgData name="" userId="" providerId="" clId="Web-{5C6F2CAE-51CD-4932-A265-BE390D8F4438}" dt="2020-11-13T12:45:58.240" v="0"/>
      <pc:docMkLst>
        <pc:docMk/>
      </pc:docMkLst>
      <pc:sldChg chg="delSp">
        <pc:chgData name="" userId="" providerId="" clId="Web-{5C6F2CAE-51CD-4932-A265-BE390D8F4438}" dt="2020-11-13T12:45:58.240" v="0"/>
        <pc:sldMkLst>
          <pc:docMk/>
          <pc:sldMk cId="2654029588" sldId="257"/>
        </pc:sldMkLst>
        <pc:picChg chg="del">
          <ac:chgData name="" userId="" providerId="" clId="Web-{5C6F2CAE-51CD-4932-A265-BE390D8F4438}" dt="2020-11-13T12:45:58.240" v="0"/>
          <ac:picMkLst>
            <pc:docMk/>
            <pc:sldMk cId="2654029588" sldId="257"/>
            <ac:picMk id="4" creationId="{75BDC8BC-0AA0-4778-888B-CC4C0D659456}"/>
          </ac:picMkLst>
        </pc:picChg>
      </pc:sldChg>
    </pc:docChg>
  </pc:docChgLst>
  <pc:docChgLst>
    <pc:chgData clId="Web-{85698E7D-1D0D-42DE-9C17-BD84C12DAB1D}"/>
    <pc:docChg chg="modSld">
      <pc:chgData name="" userId="" providerId="" clId="Web-{85698E7D-1D0D-42DE-9C17-BD84C12DAB1D}" dt="2020-11-14T15:46:39.972" v="0" actId="1076"/>
      <pc:docMkLst>
        <pc:docMk/>
      </pc:docMkLst>
      <pc:sldChg chg="modSp">
        <pc:chgData name="" userId="" providerId="" clId="Web-{85698E7D-1D0D-42DE-9C17-BD84C12DAB1D}" dt="2020-11-14T15:46:39.972" v="0" actId="1076"/>
        <pc:sldMkLst>
          <pc:docMk/>
          <pc:sldMk cId="2654029588" sldId="257"/>
        </pc:sldMkLst>
        <pc:picChg chg="mod">
          <ac:chgData name="" userId="" providerId="" clId="Web-{85698E7D-1D0D-42DE-9C17-BD84C12DAB1D}" dt="2020-11-14T15:46:39.972" v="0" actId="1076"/>
          <ac:picMkLst>
            <pc:docMk/>
            <pc:sldMk cId="2654029588" sldId="257"/>
            <ac:picMk id="4" creationId="{6B318427-F255-41A9-8AC9-DE866251135D}"/>
          </ac:picMkLst>
        </pc:picChg>
      </pc:sldChg>
    </pc:docChg>
  </pc:docChgLst>
  <pc:docChgLst>
    <pc:chgData name="Tse, Chi H" userId="S::cht3@hw.ac.uk::94d22caa-e8c1-42b4-8522-c6e1bc72671f" providerId="AD" clId="Web-{7CDF41FE-4CBA-4152-B43B-8145D08029B7}"/>
    <pc:docChg chg="modSld">
      <pc:chgData name="Tse, Chi H" userId="S::cht3@hw.ac.uk::94d22caa-e8c1-42b4-8522-c6e1bc72671f" providerId="AD" clId="Web-{7CDF41FE-4CBA-4152-B43B-8145D08029B7}" dt="2020-11-13T12:24:50.032" v="1"/>
      <pc:docMkLst>
        <pc:docMk/>
      </pc:docMkLst>
      <pc:sldChg chg="modSp">
        <pc:chgData name="Tse, Chi H" userId="S::cht3@hw.ac.uk::94d22caa-e8c1-42b4-8522-c6e1bc72671f" providerId="AD" clId="Web-{7CDF41FE-4CBA-4152-B43B-8145D08029B7}" dt="2020-11-13T12:24:50.032" v="1"/>
        <pc:sldMkLst>
          <pc:docMk/>
          <pc:sldMk cId="2654029588" sldId="257"/>
        </pc:sldMkLst>
        <pc:picChg chg="mod">
          <ac:chgData name="Tse, Chi H" userId="S::cht3@hw.ac.uk::94d22caa-e8c1-42b4-8522-c6e1bc72671f" providerId="AD" clId="Web-{7CDF41FE-4CBA-4152-B43B-8145D08029B7}" dt="2020-11-13T12:24:50.032" v="1"/>
          <ac:picMkLst>
            <pc:docMk/>
            <pc:sldMk cId="2654029588" sldId="257"/>
            <ac:picMk id="44" creationId="{0757EE7F-5D1B-4FB8-8219-4AC611E1A29F}"/>
          </ac:picMkLst>
        </pc:picChg>
      </pc:sldChg>
    </pc:docChg>
  </pc:docChgLst>
  <pc:docChgLst>
    <pc:chgData name="Leahy, Andrew" userId="S::adl3@hw.ac.uk::a6646a59-26cf-44ae-a90d-d404250e850f" providerId="AD" clId="Web-{85698E7D-1D0D-42DE-9C17-BD84C12DAB1D}"/>
    <pc:docChg chg="modSld">
      <pc:chgData name="Leahy, Andrew" userId="S::adl3@hw.ac.uk::a6646a59-26cf-44ae-a90d-d404250e850f" providerId="AD" clId="Web-{85698E7D-1D0D-42DE-9C17-BD84C12DAB1D}" dt="2020-11-14T15:47:55.036" v="5"/>
      <pc:docMkLst>
        <pc:docMk/>
      </pc:docMkLst>
      <pc:sldChg chg="addSp delSp modSp">
        <pc:chgData name="Leahy, Andrew" userId="S::adl3@hw.ac.uk::a6646a59-26cf-44ae-a90d-d404250e850f" providerId="AD" clId="Web-{85698E7D-1D0D-42DE-9C17-BD84C12DAB1D}" dt="2020-11-14T15:47:55.036" v="5"/>
        <pc:sldMkLst>
          <pc:docMk/>
          <pc:sldMk cId="2654029588" sldId="257"/>
        </pc:sldMkLst>
        <pc:spChg chg="add mod">
          <ac:chgData name="Leahy, Andrew" userId="S::adl3@hw.ac.uk::a6646a59-26cf-44ae-a90d-d404250e850f" providerId="AD" clId="Web-{85698E7D-1D0D-42DE-9C17-BD84C12DAB1D}" dt="2020-11-14T15:47:55.036" v="5"/>
          <ac:spMkLst>
            <pc:docMk/>
            <pc:sldMk cId="2654029588" sldId="257"/>
            <ac:spMk id="9" creationId="{D1E679FF-8C48-4F3A-87DE-45B5EF03C84C}"/>
          </ac:spMkLst>
        </pc:spChg>
        <pc:picChg chg="add del mod">
          <ac:chgData name="Leahy, Andrew" userId="S::adl3@hw.ac.uk::a6646a59-26cf-44ae-a90d-d404250e850f" providerId="AD" clId="Web-{85698E7D-1D0D-42DE-9C17-BD84C12DAB1D}" dt="2020-11-14T15:47:45.864" v="3"/>
          <ac:picMkLst>
            <pc:docMk/>
            <pc:sldMk cId="2654029588" sldId="257"/>
            <ac:picMk id="7" creationId="{AFF64987-6FB9-4652-AAC7-BD42C1DD4BAF}"/>
          </ac:picMkLst>
        </pc:picChg>
      </pc:sldChg>
    </pc:docChg>
  </pc:docChgLst>
  <pc:docChgLst>
    <pc:chgData name="Tse, Chi H" userId="94d22caa-e8c1-42b4-8522-c6e1bc72671f" providerId="ADAL" clId="{CEB479A8-7169-4E45-95DD-3F62684FC9E4}"/>
    <pc:docChg chg="modSld">
      <pc:chgData name="Tse, Chi H" userId="94d22caa-e8c1-42b4-8522-c6e1bc72671f" providerId="ADAL" clId="{CEB479A8-7169-4E45-95DD-3F62684FC9E4}" dt="2020-11-13T12:44:47.290" v="0" actId="3062"/>
      <pc:docMkLst>
        <pc:docMk/>
      </pc:docMkLst>
      <pc:sldChg chg="modSp mod">
        <pc:chgData name="Tse, Chi H" userId="94d22caa-e8c1-42b4-8522-c6e1bc72671f" providerId="ADAL" clId="{CEB479A8-7169-4E45-95DD-3F62684FC9E4}" dt="2020-11-13T12:44:47.290" v="0" actId="3062"/>
        <pc:sldMkLst>
          <pc:docMk/>
          <pc:sldMk cId="2654029588" sldId="257"/>
        </pc:sldMkLst>
        <pc:spChg chg="mod">
          <ac:chgData name="Tse, Chi H" userId="94d22caa-e8c1-42b4-8522-c6e1bc72671f" providerId="ADAL" clId="{CEB479A8-7169-4E45-95DD-3F62684FC9E4}" dt="2020-11-13T12:44:47.290" v="0" actId="3062"/>
          <ac:spMkLst>
            <pc:docMk/>
            <pc:sldMk cId="2654029588" sldId="257"/>
            <ac:spMk id="100" creationId="{2E775091-57CE-4664-9BDC-CBC6583846CD}"/>
          </ac:spMkLst>
        </pc:spChg>
      </pc:sldChg>
    </pc:docChg>
  </pc:docChgLst>
  <pc:docChgLst>
    <pc:chgData name="Maxwell, Cameron" userId="71cc5448-efc8-4422-8a2b-f5977d5f0e7d" providerId="ADAL" clId="{70B46A5E-4079-4868-8CEE-609826D69CA4}"/>
    <pc:docChg chg="undo custSel addSld modSld">
      <pc:chgData name="Maxwell, Cameron" userId="71cc5448-efc8-4422-8a2b-f5977d5f0e7d" providerId="ADAL" clId="{70B46A5E-4079-4868-8CEE-609826D69CA4}" dt="2020-11-16T12:26:33.925" v="259" actId="1076"/>
      <pc:docMkLst>
        <pc:docMk/>
      </pc:docMkLst>
      <pc:sldChg chg="addSp delSp modSp mod">
        <pc:chgData name="Maxwell, Cameron" userId="71cc5448-efc8-4422-8a2b-f5977d5f0e7d" providerId="ADAL" clId="{70B46A5E-4079-4868-8CEE-609826D69CA4}" dt="2020-11-13T12:13:53.354" v="5" actId="478"/>
        <pc:sldMkLst>
          <pc:docMk/>
          <pc:sldMk cId="3070093744" sldId="256"/>
        </pc:sldMkLst>
        <pc:spChg chg="mod">
          <ac:chgData name="Maxwell, Cameron" userId="71cc5448-efc8-4422-8a2b-f5977d5f0e7d" providerId="ADAL" clId="{70B46A5E-4079-4868-8CEE-609826D69CA4}" dt="2020-11-13T12:13:41.697" v="3"/>
          <ac:spMkLst>
            <pc:docMk/>
            <pc:sldMk cId="3070093744" sldId="256"/>
            <ac:spMk id="85" creationId="{F92A7302-E9AA-4ED5-9183-B09EEF85912C}"/>
          </ac:spMkLst>
        </pc:spChg>
        <pc:spChg chg="mod">
          <ac:chgData name="Maxwell, Cameron" userId="71cc5448-efc8-4422-8a2b-f5977d5f0e7d" providerId="ADAL" clId="{70B46A5E-4079-4868-8CEE-609826D69CA4}" dt="2020-11-13T12:13:41.697" v="3"/>
          <ac:spMkLst>
            <pc:docMk/>
            <pc:sldMk cId="3070093744" sldId="256"/>
            <ac:spMk id="90" creationId="{94EF3498-108C-498B-834F-3E124BBCDF83}"/>
          </ac:spMkLst>
        </pc:spChg>
        <pc:spChg chg="mod">
          <ac:chgData name="Maxwell, Cameron" userId="71cc5448-efc8-4422-8a2b-f5977d5f0e7d" providerId="ADAL" clId="{70B46A5E-4079-4868-8CEE-609826D69CA4}" dt="2020-11-13T12:13:41.697" v="3"/>
          <ac:spMkLst>
            <pc:docMk/>
            <pc:sldMk cId="3070093744" sldId="256"/>
            <ac:spMk id="94" creationId="{88CCA60C-CFB4-4013-AF88-8982DBA3DE09}"/>
          </ac:spMkLst>
        </pc:spChg>
        <pc:spChg chg="mod">
          <ac:chgData name="Maxwell, Cameron" userId="71cc5448-efc8-4422-8a2b-f5977d5f0e7d" providerId="ADAL" clId="{70B46A5E-4079-4868-8CEE-609826D69CA4}" dt="2020-11-13T12:13:41.697" v="3"/>
          <ac:spMkLst>
            <pc:docMk/>
            <pc:sldMk cId="3070093744" sldId="256"/>
            <ac:spMk id="95" creationId="{0402D88C-3537-4F56-BB2F-1ACE404CA78B}"/>
          </ac:spMkLst>
        </pc:spChg>
        <pc:spChg chg="mod">
          <ac:chgData name="Maxwell, Cameron" userId="71cc5448-efc8-4422-8a2b-f5977d5f0e7d" providerId="ADAL" clId="{70B46A5E-4079-4868-8CEE-609826D69CA4}" dt="2020-11-13T12:12:06.327" v="2" actId="1076"/>
          <ac:spMkLst>
            <pc:docMk/>
            <pc:sldMk cId="3070093744" sldId="256"/>
            <ac:spMk id="1056" creationId="{1291FDAE-093D-4BB0-BE4A-4BF37D86F480}"/>
          </ac:spMkLst>
        </pc:spChg>
        <pc:grpChg chg="add del mod">
          <ac:chgData name="Maxwell, Cameron" userId="71cc5448-efc8-4422-8a2b-f5977d5f0e7d" providerId="ADAL" clId="{70B46A5E-4079-4868-8CEE-609826D69CA4}" dt="2020-11-13T12:13:53.354" v="5" actId="478"/>
          <ac:grpSpMkLst>
            <pc:docMk/>
            <pc:sldMk cId="3070093744" sldId="256"/>
            <ac:grpSpMk id="84" creationId="{1F9D828D-601F-4D86-A0A2-A832616A9E11}"/>
          </ac:grpSpMkLst>
        </pc:grpChg>
        <pc:cxnChg chg="mod">
          <ac:chgData name="Maxwell, Cameron" userId="71cc5448-efc8-4422-8a2b-f5977d5f0e7d" providerId="ADAL" clId="{70B46A5E-4079-4868-8CEE-609826D69CA4}" dt="2020-11-13T12:13:41.697" v="3"/>
          <ac:cxnSpMkLst>
            <pc:docMk/>
            <pc:sldMk cId="3070093744" sldId="256"/>
            <ac:cxnSpMk id="96" creationId="{777CD234-B12D-485C-A36D-222C594080A5}"/>
          </ac:cxnSpMkLst>
        </pc:cxnChg>
        <pc:cxnChg chg="mod">
          <ac:chgData name="Maxwell, Cameron" userId="71cc5448-efc8-4422-8a2b-f5977d5f0e7d" providerId="ADAL" clId="{70B46A5E-4079-4868-8CEE-609826D69CA4}" dt="2020-11-13T12:13:41.697" v="3"/>
          <ac:cxnSpMkLst>
            <pc:docMk/>
            <pc:sldMk cId="3070093744" sldId="256"/>
            <ac:cxnSpMk id="97" creationId="{570B7034-1567-47A3-A646-00911DDB7305}"/>
          </ac:cxnSpMkLst>
        </pc:cxnChg>
        <pc:cxnChg chg="mod">
          <ac:chgData name="Maxwell, Cameron" userId="71cc5448-efc8-4422-8a2b-f5977d5f0e7d" providerId="ADAL" clId="{70B46A5E-4079-4868-8CEE-609826D69CA4}" dt="2020-11-13T12:13:41.697" v="3"/>
          <ac:cxnSpMkLst>
            <pc:docMk/>
            <pc:sldMk cId="3070093744" sldId="256"/>
            <ac:cxnSpMk id="98" creationId="{723B6F40-CB0B-4311-A0DE-EDA7A37CE673}"/>
          </ac:cxnSpMkLst>
        </pc:cxnChg>
      </pc:sldChg>
      <pc:sldChg chg="addSp delSp modSp new mod">
        <pc:chgData name="Maxwell, Cameron" userId="71cc5448-efc8-4422-8a2b-f5977d5f0e7d" providerId="ADAL" clId="{70B46A5E-4079-4868-8CEE-609826D69CA4}" dt="2020-11-16T12:12:08.179" v="173" actId="1076"/>
        <pc:sldMkLst>
          <pc:docMk/>
          <pc:sldMk cId="2654029588" sldId="257"/>
        </pc:sldMkLst>
        <pc:spChg chg="del">
          <ac:chgData name="Maxwell, Cameron" userId="71cc5448-efc8-4422-8a2b-f5977d5f0e7d" providerId="ADAL" clId="{70B46A5E-4079-4868-8CEE-609826D69CA4}" dt="2020-11-13T12:15:31.313" v="7" actId="478"/>
          <ac:spMkLst>
            <pc:docMk/>
            <pc:sldMk cId="2654029588" sldId="257"/>
            <ac:spMk id="2" creationId="{E6EFCFD9-4466-4E1C-9E42-1918816DE802}"/>
          </ac:spMkLst>
        </pc:spChg>
        <pc:spChg chg="del">
          <ac:chgData name="Maxwell, Cameron" userId="71cc5448-efc8-4422-8a2b-f5977d5f0e7d" providerId="ADAL" clId="{70B46A5E-4079-4868-8CEE-609826D69CA4}" dt="2020-11-13T12:15:32.304" v="8" actId="478"/>
          <ac:spMkLst>
            <pc:docMk/>
            <pc:sldMk cId="2654029588" sldId="257"/>
            <ac:spMk id="3" creationId="{75E19DEC-8DCE-477B-83AF-56D171275DF8}"/>
          </ac:spMkLst>
        </pc:spChg>
        <pc:spChg chg="mod">
          <ac:chgData name="Maxwell, Cameron" userId="71cc5448-efc8-4422-8a2b-f5977d5f0e7d" providerId="ADAL" clId="{70B46A5E-4079-4868-8CEE-609826D69CA4}" dt="2020-11-13T12:18:15.322" v="9"/>
          <ac:spMkLst>
            <pc:docMk/>
            <pc:sldMk cId="2654029588" sldId="257"/>
            <ac:spMk id="19" creationId="{0792EC83-6B31-4280-B2CA-7394FF233730}"/>
          </ac:spMkLst>
        </pc:spChg>
        <pc:spChg chg="mod">
          <ac:chgData name="Maxwell, Cameron" userId="71cc5448-efc8-4422-8a2b-f5977d5f0e7d" providerId="ADAL" clId="{70B46A5E-4079-4868-8CEE-609826D69CA4}" dt="2020-11-13T12:18:15.322" v="9"/>
          <ac:spMkLst>
            <pc:docMk/>
            <pc:sldMk cId="2654029588" sldId="257"/>
            <ac:spMk id="20" creationId="{34A0E9EF-F8B2-4532-BC6C-4E55AB5AFA1B}"/>
          </ac:spMkLst>
        </pc:spChg>
        <pc:spChg chg="mod">
          <ac:chgData name="Maxwell, Cameron" userId="71cc5448-efc8-4422-8a2b-f5977d5f0e7d" providerId="ADAL" clId="{70B46A5E-4079-4868-8CEE-609826D69CA4}" dt="2020-11-13T12:18:15.322" v="9"/>
          <ac:spMkLst>
            <pc:docMk/>
            <pc:sldMk cId="2654029588" sldId="257"/>
            <ac:spMk id="21" creationId="{4ADD61BC-0511-443B-BF66-FED631FA99C7}"/>
          </ac:spMkLst>
        </pc:spChg>
        <pc:spChg chg="mod">
          <ac:chgData name="Maxwell, Cameron" userId="71cc5448-efc8-4422-8a2b-f5977d5f0e7d" providerId="ADAL" clId="{70B46A5E-4079-4868-8CEE-609826D69CA4}" dt="2020-11-13T12:18:15.322" v="9"/>
          <ac:spMkLst>
            <pc:docMk/>
            <pc:sldMk cId="2654029588" sldId="257"/>
            <ac:spMk id="22" creationId="{F84C6BFF-D242-4B17-9CE6-446EEB2C8EF6}"/>
          </ac:spMkLst>
        </pc:spChg>
        <pc:spChg chg="mod">
          <ac:chgData name="Maxwell, Cameron" userId="71cc5448-efc8-4422-8a2b-f5977d5f0e7d" providerId="ADAL" clId="{70B46A5E-4079-4868-8CEE-609826D69CA4}" dt="2020-11-13T12:18:15.322" v="9"/>
          <ac:spMkLst>
            <pc:docMk/>
            <pc:sldMk cId="2654029588" sldId="257"/>
            <ac:spMk id="23" creationId="{18B37C01-B39C-4F9D-8327-BADDD93CF42B}"/>
          </ac:spMkLst>
        </pc:spChg>
        <pc:spChg chg="mod">
          <ac:chgData name="Maxwell, Cameron" userId="71cc5448-efc8-4422-8a2b-f5977d5f0e7d" providerId="ADAL" clId="{70B46A5E-4079-4868-8CEE-609826D69CA4}" dt="2020-11-13T12:23:00.597" v="15"/>
          <ac:spMkLst>
            <pc:docMk/>
            <pc:sldMk cId="2654029588" sldId="257"/>
            <ac:spMk id="32" creationId="{33DEF7D6-256A-4D28-A765-E8E1DBCE3133}"/>
          </ac:spMkLst>
        </pc:spChg>
        <pc:spChg chg="mod">
          <ac:chgData name="Maxwell, Cameron" userId="71cc5448-efc8-4422-8a2b-f5977d5f0e7d" providerId="ADAL" clId="{70B46A5E-4079-4868-8CEE-609826D69CA4}" dt="2020-11-13T12:23:00.597" v="15"/>
          <ac:spMkLst>
            <pc:docMk/>
            <pc:sldMk cId="2654029588" sldId="257"/>
            <ac:spMk id="34" creationId="{BC3BE6F6-972B-4B91-9AEC-CA77CFE530BE}"/>
          </ac:spMkLst>
        </pc:spChg>
        <pc:spChg chg="mod">
          <ac:chgData name="Maxwell, Cameron" userId="71cc5448-efc8-4422-8a2b-f5977d5f0e7d" providerId="ADAL" clId="{70B46A5E-4079-4868-8CEE-609826D69CA4}" dt="2020-11-13T12:23:00.597" v="15"/>
          <ac:spMkLst>
            <pc:docMk/>
            <pc:sldMk cId="2654029588" sldId="257"/>
            <ac:spMk id="40" creationId="{96845405-0656-4811-8880-65CA38AAD25D}"/>
          </ac:spMkLst>
        </pc:spChg>
        <pc:spChg chg="mod">
          <ac:chgData name="Maxwell, Cameron" userId="71cc5448-efc8-4422-8a2b-f5977d5f0e7d" providerId="ADAL" clId="{70B46A5E-4079-4868-8CEE-609826D69CA4}" dt="2020-11-13T12:23:00.597" v="15"/>
          <ac:spMkLst>
            <pc:docMk/>
            <pc:sldMk cId="2654029588" sldId="257"/>
            <ac:spMk id="41" creationId="{BDE6F915-5431-4D9F-8EE3-9BBD13BB7F23}"/>
          </ac:spMkLst>
        </pc:spChg>
        <pc:spChg chg="mod">
          <ac:chgData name="Maxwell, Cameron" userId="71cc5448-efc8-4422-8a2b-f5977d5f0e7d" providerId="ADAL" clId="{70B46A5E-4079-4868-8CEE-609826D69CA4}" dt="2020-11-13T12:23:00.597" v="15"/>
          <ac:spMkLst>
            <pc:docMk/>
            <pc:sldMk cId="2654029588" sldId="257"/>
            <ac:spMk id="42" creationId="{79788A3A-6F4C-48C0-B785-F285667328E6}"/>
          </ac:spMkLst>
        </pc:spChg>
        <pc:spChg chg="mod">
          <ac:chgData name="Maxwell, Cameron" userId="71cc5448-efc8-4422-8a2b-f5977d5f0e7d" providerId="ADAL" clId="{70B46A5E-4079-4868-8CEE-609826D69CA4}" dt="2020-11-13T12:37:41.462" v="85" actId="1076"/>
          <ac:spMkLst>
            <pc:docMk/>
            <pc:sldMk cId="2654029588" sldId="257"/>
            <ac:spMk id="61" creationId="{0BA74D50-F4EF-46B8-B85D-B9299FBFDAF9}"/>
          </ac:spMkLst>
        </pc:spChg>
        <pc:spChg chg="mod">
          <ac:chgData name="Maxwell, Cameron" userId="71cc5448-efc8-4422-8a2b-f5977d5f0e7d" providerId="ADAL" clId="{70B46A5E-4079-4868-8CEE-609826D69CA4}" dt="2020-11-13T12:32:55.276" v="67" actId="14100"/>
          <ac:spMkLst>
            <pc:docMk/>
            <pc:sldMk cId="2654029588" sldId="257"/>
            <ac:spMk id="65" creationId="{F90C980B-711E-46CD-AE97-CDF8096FB366}"/>
          </ac:spMkLst>
        </pc:spChg>
        <pc:spChg chg="mod">
          <ac:chgData name="Maxwell, Cameron" userId="71cc5448-efc8-4422-8a2b-f5977d5f0e7d" providerId="ADAL" clId="{70B46A5E-4079-4868-8CEE-609826D69CA4}" dt="2020-11-16T12:05:23.534" v="150" actId="2711"/>
          <ac:spMkLst>
            <pc:docMk/>
            <pc:sldMk cId="2654029588" sldId="257"/>
            <ac:spMk id="66" creationId="{F876FC44-A6B5-422D-9DDC-0B2D1175B48A}"/>
          </ac:spMkLst>
        </pc:spChg>
        <pc:spChg chg="del mod">
          <ac:chgData name="Maxwell, Cameron" userId="71cc5448-efc8-4422-8a2b-f5977d5f0e7d" providerId="ADAL" clId="{70B46A5E-4079-4868-8CEE-609826D69CA4}" dt="2020-11-13T12:33:34.087" v="71" actId="478"/>
          <ac:spMkLst>
            <pc:docMk/>
            <pc:sldMk cId="2654029588" sldId="257"/>
            <ac:spMk id="67" creationId="{BDD84FF8-333C-4581-9E4C-3FF253F78F3D}"/>
          </ac:spMkLst>
        </pc:spChg>
        <pc:spChg chg="mod">
          <ac:chgData name="Maxwell, Cameron" userId="71cc5448-efc8-4422-8a2b-f5977d5f0e7d" providerId="ADAL" clId="{70B46A5E-4079-4868-8CEE-609826D69CA4}" dt="2020-11-13T12:42:19.648" v="94"/>
          <ac:spMkLst>
            <pc:docMk/>
            <pc:sldMk cId="2654029588" sldId="257"/>
            <ac:spMk id="68" creationId="{292D44CC-9892-4BC0-950F-84D33677D469}"/>
          </ac:spMkLst>
        </pc:spChg>
        <pc:spChg chg="mod">
          <ac:chgData name="Maxwell, Cameron" userId="71cc5448-efc8-4422-8a2b-f5977d5f0e7d" providerId="ADAL" clId="{70B46A5E-4079-4868-8CEE-609826D69CA4}" dt="2020-11-13T12:33:04.451" v="70" actId="14100"/>
          <ac:spMkLst>
            <pc:docMk/>
            <pc:sldMk cId="2654029588" sldId="257"/>
            <ac:spMk id="68" creationId="{3F659FEE-024E-4939-8CD4-6DB7A1A74B8B}"/>
          </ac:spMkLst>
        </pc:spChg>
        <pc:spChg chg="mod">
          <ac:chgData name="Maxwell, Cameron" userId="71cc5448-efc8-4422-8a2b-f5977d5f0e7d" providerId="ADAL" clId="{70B46A5E-4079-4868-8CEE-609826D69CA4}" dt="2020-11-16T12:05:31.056" v="151" actId="2711"/>
          <ac:spMkLst>
            <pc:docMk/>
            <pc:sldMk cId="2654029588" sldId="257"/>
            <ac:spMk id="69" creationId="{AC9BC380-7B8D-46AE-9EBE-7B93DB9A976E}"/>
          </ac:spMkLst>
        </pc:spChg>
        <pc:spChg chg="del mod">
          <ac:chgData name="Maxwell, Cameron" userId="71cc5448-efc8-4422-8a2b-f5977d5f0e7d" providerId="ADAL" clId="{70B46A5E-4079-4868-8CEE-609826D69CA4}" dt="2020-11-13T12:33:36.308" v="72" actId="478"/>
          <ac:spMkLst>
            <pc:docMk/>
            <pc:sldMk cId="2654029588" sldId="257"/>
            <ac:spMk id="69" creationId="{B8C0FF21-8937-4B6A-B429-09D555EF4D3E}"/>
          </ac:spMkLst>
        </pc:spChg>
        <pc:spChg chg="mod">
          <ac:chgData name="Maxwell, Cameron" userId="71cc5448-efc8-4422-8a2b-f5977d5f0e7d" providerId="ADAL" clId="{70B46A5E-4079-4868-8CEE-609826D69CA4}" dt="2020-11-16T12:05:36.780" v="152" actId="2711"/>
          <ac:spMkLst>
            <pc:docMk/>
            <pc:sldMk cId="2654029588" sldId="257"/>
            <ac:spMk id="70" creationId="{C2146528-EDF9-43D2-99E3-E9BA806189B2}"/>
          </ac:spMkLst>
        </pc:spChg>
        <pc:spChg chg="mod">
          <ac:chgData name="Maxwell, Cameron" userId="71cc5448-efc8-4422-8a2b-f5977d5f0e7d" providerId="ADAL" clId="{70B46A5E-4079-4868-8CEE-609826D69CA4}" dt="2020-11-13T12:31:58.868" v="58" actId="1076"/>
          <ac:spMkLst>
            <pc:docMk/>
            <pc:sldMk cId="2654029588" sldId="257"/>
            <ac:spMk id="70" creationId="{F83423E0-C0A9-4D61-B649-D21CE3EA59D9}"/>
          </ac:spMkLst>
        </pc:spChg>
        <pc:spChg chg="mod">
          <ac:chgData name="Maxwell, Cameron" userId="71cc5448-efc8-4422-8a2b-f5977d5f0e7d" providerId="ADAL" clId="{70B46A5E-4079-4868-8CEE-609826D69CA4}" dt="2020-11-16T12:09:59.356" v="171" actId="14100"/>
          <ac:spMkLst>
            <pc:docMk/>
            <pc:sldMk cId="2654029588" sldId="257"/>
            <ac:spMk id="71" creationId="{61C4FAD6-6344-4A7A-9A87-3B98908D667D}"/>
          </ac:spMkLst>
        </pc:spChg>
        <pc:spChg chg="mod">
          <ac:chgData name="Maxwell, Cameron" userId="71cc5448-efc8-4422-8a2b-f5977d5f0e7d" providerId="ADAL" clId="{70B46A5E-4079-4868-8CEE-609826D69CA4}" dt="2020-11-13T12:37:41.959" v="86" actId="1076"/>
          <ac:spMkLst>
            <pc:docMk/>
            <pc:sldMk cId="2654029588" sldId="257"/>
            <ac:spMk id="77" creationId="{CF408253-FE9E-48F8-81E6-955CA836EFB3}"/>
          </ac:spMkLst>
        </pc:spChg>
        <pc:spChg chg="mod">
          <ac:chgData name="Maxwell, Cameron" userId="71cc5448-efc8-4422-8a2b-f5977d5f0e7d" providerId="ADAL" clId="{70B46A5E-4079-4868-8CEE-609826D69CA4}" dt="2020-11-16T12:09:31.941" v="166" actId="1076"/>
          <ac:spMkLst>
            <pc:docMk/>
            <pc:sldMk cId="2654029588" sldId="257"/>
            <ac:spMk id="78" creationId="{FEB410AA-C052-4CDA-B508-F51A22F75157}"/>
          </ac:spMkLst>
        </pc:spChg>
        <pc:spChg chg="mod">
          <ac:chgData name="Maxwell, Cameron" userId="71cc5448-efc8-4422-8a2b-f5977d5f0e7d" providerId="ADAL" clId="{70B46A5E-4079-4868-8CEE-609826D69CA4}" dt="2020-11-13T12:36:07.333" v="74" actId="164"/>
          <ac:spMkLst>
            <pc:docMk/>
            <pc:sldMk cId="2654029588" sldId="257"/>
            <ac:spMk id="85" creationId="{66C3753F-D3D1-47EE-914C-25A356A87AD3}"/>
          </ac:spMkLst>
        </pc:spChg>
        <pc:spChg chg="mod">
          <ac:chgData name="Maxwell, Cameron" userId="71cc5448-efc8-4422-8a2b-f5977d5f0e7d" providerId="ADAL" clId="{70B46A5E-4079-4868-8CEE-609826D69CA4}" dt="2020-11-16T12:08:04.542" v="155"/>
          <ac:spMkLst>
            <pc:docMk/>
            <pc:sldMk cId="2654029588" sldId="257"/>
            <ac:spMk id="85" creationId="{D81EDAC5-B6EB-42A3-A383-D028A6FDA303}"/>
          </ac:spMkLst>
        </pc:spChg>
        <pc:spChg chg="mod">
          <ac:chgData name="Maxwell, Cameron" userId="71cc5448-efc8-4422-8a2b-f5977d5f0e7d" providerId="ADAL" clId="{70B46A5E-4079-4868-8CEE-609826D69CA4}" dt="2020-11-16T12:08:04.542" v="155"/>
          <ac:spMkLst>
            <pc:docMk/>
            <pc:sldMk cId="2654029588" sldId="257"/>
            <ac:spMk id="86" creationId="{A8B586AB-442C-4BF1-9AD8-F02BE6AB4EBF}"/>
          </ac:spMkLst>
        </pc:spChg>
        <pc:spChg chg="mod">
          <ac:chgData name="Maxwell, Cameron" userId="71cc5448-efc8-4422-8a2b-f5977d5f0e7d" providerId="ADAL" clId="{70B46A5E-4079-4868-8CEE-609826D69CA4}" dt="2020-11-16T12:08:04.542" v="155"/>
          <ac:spMkLst>
            <pc:docMk/>
            <pc:sldMk cId="2654029588" sldId="257"/>
            <ac:spMk id="87" creationId="{BACAA5A5-5CEC-4EBE-A224-F8DCE74F0B18}"/>
          </ac:spMkLst>
        </pc:spChg>
        <pc:spChg chg="mod">
          <ac:chgData name="Maxwell, Cameron" userId="71cc5448-efc8-4422-8a2b-f5977d5f0e7d" providerId="ADAL" clId="{70B46A5E-4079-4868-8CEE-609826D69CA4}" dt="2020-11-16T12:08:04.542" v="155"/>
          <ac:spMkLst>
            <pc:docMk/>
            <pc:sldMk cId="2654029588" sldId="257"/>
            <ac:spMk id="90" creationId="{FE17EB97-9B53-4E2E-A9B8-851212D38848}"/>
          </ac:spMkLst>
        </pc:spChg>
        <pc:spChg chg="mod">
          <ac:chgData name="Maxwell, Cameron" userId="71cc5448-efc8-4422-8a2b-f5977d5f0e7d" providerId="ADAL" clId="{70B46A5E-4079-4868-8CEE-609826D69CA4}" dt="2020-11-16T12:08:04.542" v="155"/>
          <ac:spMkLst>
            <pc:docMk/>
            <pc:sldMk cId="2654029588" sldId="257"/>
            <ac:spMk id="91" creationId="{070983D6-4594-4D3B-A37E-A2568CD6E09B}"/>
          </ac:spMkLst>
        </pc:spChg>
        <pc:grpChg chg="mod">
          <ac:chgData name="Maxwell, Cameron" userId="71cc5448-efc8-4422-8a2b-f5977d5f0e7d" providerId="ADAL" clId="{70B46A5E-4079-4868-8CEE-609826D69CA4}" dt="2020-11-13T12:36:32.511" v="78" actId="1076"/>
          <ac:grpSpMkLst>
            <pc:docMk/>
            <pc:sldMk cId="2654029588" sldId="257"/>
            <ac:grpSpMk id="7" creationId="{AAC77135-06A7-4032-BA45-71E06D8652A0}"/>
          </ac:grpSpMkLst>
        </pc:grpChg>
        <pc:grpChg chg="add del mod">
          <ac:chgData name="Maxwell, Cameron" userId="71cc5448-efc8-4422-8a2b-f5977d5f0e7d" providerId="ADAL" clId="{70B46A5E-4079-4868-8CEE-609826D69CA4}" dt="2020-11-13T12:18:42.235" v="14" actId="478"/>
          <ac:grpSpMkLst>
            <pc:docMk/>
            <pc:sldMk cId="2654029588" sldId="257"/>
            <ac:grpSpMk id="13" creationId="{EB317CEB-6899-46FC-9504-F9606451D69B}"/>
          </ac:grpSpMkLst>
        </pc:grpChg>
        <pc:grpChg chg="add del mod">
          <ac:chgData name="Maxwell, Cameron" userId="71cc5448-efc8-4422-8a2b-f5977d5f0e7d" providerId="ADAL" clId="{70B46A5E-4079-4868-8CEE-609826D69CA4}" dt="2020-11-13T12:23:09.850" v="17" actId="478"/>
          <ac:grpSpMkLst>
            <pc:docMk/>
            <pc:sldMk cId="2654029588" sldId="257"/>
            <ac:grpSpMk id="30" creationId="{C81B2F9A-BD76-40E8-AFC3-9546C7D5E13A}"/>
          </ac:grpSpMkLst>
        </pc:grpChg>
        <pc:grpChg chg="mod">
          <ac:chgData name="Maxwell, Cameron" userId="71cc5448-efc8-4422-8a2b-f5977d5f0e7d" providerId="ADAL" clId="{70B46A5E-4079-4868-8CEE-609826D69CA4}" dt="2020-11-13T12:23:00.597" v="15"/>
          <ac:grpSpMkLst>
            <pc:docMk/>
            <pc:sldMk cId="2654029588" sldId="257"/>
            <ac:grpSpMk id="33" creationId="{F67AFA2A-05CE-4D4C-8659-A665E542C80D}"/>
          </ac:grpSpMkLst>
        </pc:grpChg>
        <pc:grpChg chg="mod">
          <ac:chgData name="Maxwell, Cameron" userId="71cc5448-efc8-4422-8a2b-f5977d5f0e7d" providerId="ADAL" clId="{70B46A5E-4079-4868-8CEE-609826D69CA4}" dt="2020-11-13T12:36:07.333" v="74" actId="164"/>
          <ac:grpSpMkLst>
            <pc:docMk/>
            <pc:sldMk cId="2654029588" sldId="257"/>
            <ac:grpSpMk id="42" creationId="{7A9DA35F-6C17-4740-975C-766171A5F7B9}"/>
          </ac:grpSpMkLst>
        </pc:grpChg>
        <pc:grpChg chg="add del mod">
          <ac:chgData name="Maxwell, Cameron" userId="71cc5448-efc8-4422-8a2b-f5977d5f0e7d" providerId="ADAL" clId="{70B46A5E-4079-4868-8CEE-609826D69CA4}" dt="2020-11-13T12:33:37.087" v="73" actId="478"/>
          <ac:grpSpMkLst>
            <pc:docMk/>
            <pc:sldMk cId="2654029588" sldId="257"/>
            <ac:grpSpMk id="64" creationId="{BC68E430-99E7-4E8D-A429-7A096F9E5F75}"/>
          </ac:grpSpMkLst>
        </pc:grpChg>
        <pc:grpChg chg="add mod">
          <ac:chgData name="Maxwell, Cameron" userId="71cc5448-efc8-4422-8a2b-f5977d5f0e7d" providerId="ADAL" clId="{70B46A5E-4079-4868-8CEE-609826D69CA4}" dt="2020-11-16T12:12:08.179" v="173" actId="1076"/>
          <ac:grpSpMkLst>
            <pc:docMk/>
            <pc:sldMk cId="2654029588" sldId="257"/>
            <ac:grpSpMk id="65" creationId="{56EF9AE3-23F9-4D1F-AE47-B233037443B6}"/>
          </ac:grpSpMkLst>
        </pc:grpChg>
        <pc:grpChg chg="mod">
          <ac:chgData name="Maxwell, Cameron" userId="71cc5448-efc8-4422-8a2b-f5977d5f0e7d" providerId="ADAL" clId="{70B46A5E-4079-4868-8CEE-609826D69CA4}" dt="2020-11-13T12:26:55.697" v="18"/>
          <ac:grpSpMkLst>
            <pc:docMk/>
            <pc:sldMk cId="2654029588" sldId="257"/>
            <ac:grpSpMk id="66" creationId="{6E209B0D-A865-42B7-BD15-E64E6132AC39}"/>
          </ac:grpSpMkLst>
        </pc:grpChg>
        <pc:grpChg chg="mod">
          <ac:chgData name="Maxwell, Cameron" userId="71cc5448-efc8-4422-8a2b-f5977d5f0e7d" providerId="ADAL" clId="{70B46A5E-4079-4868-8CEE-609826D69CA4}" dt="2020-11-13T12:42:19.648" v="94"/>
          <ac:grpSpMkLst>
            <pc:docMk/>
            <pc:sldMk cId="2654029588" sldId="257"/>
            <ac:grpSpMk id="67" creationId="{4C5AFB0D-0460-4D66-8818-705E84CF51E8}"/>
          </ac:grpSpMkLst>
        </pc:grpChg>
        <pc:grpChg chg="mod">
          <ac:chgData name="Maxwell, Cameron" userId="71cc5448-efc8-4422-8a2b-f5977d5f0e7d" providerId="ADAL" clId="{70B46A5E-4079-4868-8CEE-609826D69CA4}" dt="2020-11-13T12:36:07.333" v="74" actId="164"/>
          <ac:grpSpMkLst>
            <pc:docMk/>
            <pc:sldMk cId="2654029588" sldId="257"/>
            <ac:grpSpMk id="76" creationId="{C285E954-01BB-410B-AB31-589AB9B1E262}"/>
          </ac:grpSpMkLst>
        </pc:grpChg>
        <pc:grpChg chg="add del mod">
          <ac:chgData name="Maxwell, Cameron" userId="71cc5448-efc8-4422-8a2b-f5977d5f0e7d" providerId="ADAL" clId="{70B46A5E-4079-4868-8CEE-609826D69CA4}" dt="2020-11-16T12:09:28.171" v="165" actId="21"/>
          <ac:grpSpMkLst>
            <pc:docMk/>
            <pc:sldMk cId="2654029588" sldId="257"/>
            <ac:grpSpMk id="79" creationId="{14E367E6-2C73-404C-B585-774B09F239B1}"/>
          </ac:grpSpMkLst>
        </pc:grpChg>
        <pc:grpChg chg="mod">
          <ac:chgData name="Maxwell, Cameron" userId="71cc5448-efc8-4422-8a2b-f5977d5f0e7d" providerId="ADAL" clId="{70B46A5E-4079-4868-8CEE-609826D69CA4}" dt="2020-11-16T12:08:04.542" v="155"/>
          <ac:grpSpMkLst>
            <pc:docMk/>
            <pc:sldMk cId="2654029588" sldId="257"/>
            <ac:grpSpMk id="80" creationId="{9DA1C7DA-559E-4160-8EFD-ABA33725C4C3}"/>
          </ac:grpSpMkLst>
        </pc:grpChg>
        <pc:grpChg chg="mod">
          <ac:chgData name="Maxwell, Cameron" userId="71cc5448-efc8-4422-8a2b-f5977d5f0e7d" providerId="ADAL" clId="{70B46A5E-4079-4868-8CEE-609826D69CA4}" dt="2020-11-16T12:08:04.542" v="155"/>
          <ac:grpSpMkLst>
            <pc:docMk/>
            <pc:sldMk cId="2654029588" sldId="257"/>
            <ac:grpSpMk id="81" creationId="{74130E97-6E96-40C3-99C8-0615CA46D3F9}"/>
          </ac:grpSpMkLst>
        </pc:grpChg>
        <pc:grpChg chg="add mod">
          <ac:chgData name="Maxwell, Cameron" userId="71cc5448-efc8-4422-8a2b-f5977d5f0e7d" providerId="ADAL" clId="{70B46A5E-4079-4868-8CEE-609826D69CA4}" dt="2020-11-13T12:37:42.920" v="88" actId="1076"/>
          <ac:grpSpMkLst>
            <pc:docMk/>
            <pc:sldMk cId="2654029588" sldId="257"/>
            <ac:grpSpMk id="96" creationId="{D358B3B6-06FA-4AF8-9107-04966EEB1BF0}"/>
          </ac:grpSpMkLst>
        </pc:grpChg>
        <pc:picChg chg="mod">
          <ac:chgData name="Maxwell, Cameron" userId="71cc5448-efc8-4422-8a2b-f5977d5f0e7d" providerId="ADAL" clId="{70B46A5E-4079-4868-8CEE-609826D69CA4}" dt="2020-11-13T12:37:42.385" v="87" actId="1076"/>
          <ac:picMkLst>
            <pc:docMk/>
            <pc:sldMk cId="2654029588" sldId="257"/>
            <ac:picMk id="2" creationId="{E7379127-0BAB-45F7-85A6-D5CED81D4099}"/>
          </ac:picMkLst>
        </pc:picChg>
        <pc:picChg chg="mod">
          <ac:chgData name="Maxwell, Cameron" userId="71cc5448-efc8-4422-8a2b-f5977d5f0e7d" providerId="ADAL" clId="{70B46A5E-4079-4868-8CEE-609826D69CA4}" dt="2020-11-13T12:18:15.322" v="9"/>
          <ac:picMkLst>
            <pc:docMk/>
            <pc:sldMk cId="2654029588" sldId="257"/>
            <ac:picMk id="14" creationId="{248F49C9-7DA5-4AEF-95D9-97FA9A30A5D2}"/>
          </ac:picMkLst>
        </pc:picChg>
        <pc:picChg chg="mod">
          <ac:chgData name="Maxwell, Cameron" userId="71cc5448-efc8-4422-8a2b-f5977d5f0e7d" providerId="ADAL" clId="{70B46A5E-4079-4868-8CEE-609826D69CA4}" dt="2020-11-13T12:18:15.322" v="9"/>
          <ac:picMkLst>
            <pc:docMk/>
            <pc:sldMk cId="2654029588" sldId="257"/>
            <ac:picMk id="15" creationId="{0B2233D7-5FDE-4FB3-BE40-0DA0500EDD79}"/>
          </ac:picMkLst>
        </pc:picChg>
        <pc:picChg chg="mod">
          <ac:chgData name="Maxwell, Cameron" userId="71cc5448-efc8-4422-8a2b-f5977d5f0e7d" providerId="ADAL" clId="{70B46A5E-4079-4868-8CEE-609826D69CA4}" dt="2020-11-13T12:18:15.322" v="9"/>
          <ac:picMkLst>
            <pc:docMk/>
            <pc:sldMk cId="2654029588" sldId="257"/>
            <ac:picMk id="16" creationId="{3A267F90-0EDC-43A2-9C27-947DCE657547}"/>
          </ac:picMkLst>
        </pc:picChg>
        <pc:picChg chg="del">
          <ac:chgData name="Maxwell, Cameron" userId="71cc5448-efc8-4422-8a2b-f5977d5f0e7d" providerId="ADAL" clId="{70B46A5E-4079-4868-8CEE-609826D69CA4}" dt="2020-11-16T12:08:02.949" v="154" actId="478"/>
          <ac:picMkLst>
            <pc:docMk/>
            <pc:sldMk cId="2654029588" sldId="257"/>
            <ac:picMk id="29" creationId="{0535B740-06BD-4DBC-8E64-8D298ACA8569}"/>
          </ac:picMkLst>
        </pc:picChg>
        <pc:picChg chg="mod">
          <ac:chgData name="Maxwell, Cameron" userId="71cc5448-efc8-4422-8a2b-f5977d5f0e7d" providerId="ADAL" clId="{70B46A5E-4079-4868-8CEE-609826D69CA4}" dt="2020-11-13T12:23:00.597" v="15"/>
          <ac:picMkLst>
            <pc:docMk/>
            <pc:sldMk cId="2654029588" sldId="257"/>
            <ac:picMk id="35" creationId="{58A99C20-6074-41AB-A2D3-295C434CBE53}"/>
          </ac:picMkLst>
        </pc:picChg>
        <pc:picChg chg="mod">
          <ac:chgData name="Maxwell, Cameron" userId="71cc5448-efc8-4422-8a2b-f5977d5f0e7d" providerId="ADAL" clId="{70B46A5E-4079-4868-8CEE-609826D69CA4}" dt="2020-11-13T12:23:00.597" v="15"/>
          <ac:picMkLst>
            <pc:docMk/>
            <pc:sldMk cId="2654029588" sldId="257"/>
            <ac:picMk id="36" creationId="{7560492D-4478-4432-A33C-42439DEDD043}"/>
          </ac:picMkLst>
        </pc:picChg>
        <pc:picChg chg="mod">
          <ac:chgData name="Maxwell, Cameron" userId="71cc5448-efc8-4422-8a2b-f5977d5f0e7d" providerId="ADAL" clId="{70B46A5E-4079-4868-8CEE-609826D69CA4}" dt="2020-11-13T12:23:00.597" v="15"/>
          <ac:picMkLst>
            <pc:docMk/>
            <pc:sldMk cId="2654029588" sldId="257"/>
            <ac:picMk id="37" creationId="{AF0E32B0-4620-42F9-AC55-D1285EA5FAA7}"/>
          </ac:picMkLst>
        </pc:picChg>
        <pc:picChg chg="mod">
          <ac:chgData name="Maxwell, Cameron" userId="71cc5448-efc8-4422-8a2b-f5977d5f0e7d" providerId="ADAL" clId="{70B46A5E-4079-4868-8CEE-609826D69CA4}" dt="2020-11-16T12:08:04.542" v="155"/>
          <ac:picMkLst>
            <pc:docMk/>
            <pc:sldMk cId="2654029588" sldId="257"/>
            <ac:picMk id="82" creationId="{97D7F13E-D0E0-4D43-9C14-322361F12E34}"/>
          </ac:picMkLst>
        </pc:picChg>
        <pc:picChg chg="mod">
          <ac:chgData name="Maxwell, Cameron" userId="71cc5448-efc8-4422-8a2b-f5977d5f0e7d" providerId="ADAL" clId="{70B46A5E-4079-4868-8CEE-609826D69CA4}" dt="2020-11-16T12:08:04.542" v="155"/>
          <ac:picMkLst>
            <pc:docMk/>
            <pc:sldMk cId="2654029588" sldId="257"/>
            <ac:picMk id="83" creationId="{0CBCB555-54D4-409D-9A49-539F2E6D68D5}"/>
          </ac:picMkLst>
        </pc:picChg>
        <pc:picChg chg="mod">
          <ac:chgData name="Maxwell, Cameron" userId="71cc5448-efc8-4422-8a2b-f5977d5f0e7d" providerId="ADAL" clId="{70B46A5E-4079-4868-8CEE-609826D69CA4}" dt="2020-11-16T12:08:04.542" v="155"/>
          <ac:picMkLst>
            <pc:docMk/>
            <pc:sldMk cId="2654029588" sldId="257"/>
            <ac:picMk id="84" creationId="{F31DB43C-8312-47D2-B5C6-4BC5097D3012}"/>
          </ac:picMkLst>
        </pc:picChg>
        <pc:cxnChg chg="mod">
          <ac:chgData name="Maxwell, Cameron" userId="71cc5448-efc8-4422-8a2b-f5977d5f0e7d" providerId="ADAL" clId="{70B46A5E-4079-4868-8CEE-609826D69CA4}" dt="2020-11-13T12:18:15.322" v="9"/>
          <ac:cxnSpMkLst>
            <pc:docMk/>
            <pc:sldMk cId="2654029588" sldId="257"/>
            <ac:cxnSpMk id="17" creationId="{EBC0200C-7ADF-4575-8724-ED58705348B5}"/>
          </ac:cxnSpMkLst>
        </pc:cxnChg>
        <pc:cxnChg chg="mod">
          <ac:chgData name="Maxwell, Cameron" userId="71cc5448-efc8-4422-8a2b-f5977d5f0e7d" providerId="ADAL" clId="{70B46A5E-4079-4868-8CEE-609826D69CA4}" dt="2020-11-13T12:18:15.322" v="9"/>
          <ac:cxnSpMkLst>
            <pc:docMk/>
            <pc:sldMk cId="2654029588" sldId="257"/>
            <ac:cxnSpMk id="18" creationId="{2ABCFCCE-C14B-4F37-800A-EC34ABD16110}"/>
          </ac:cxnSpMkLst>
        </pc:cxnChg>
        <pc:cxnChg chg="mod">
          <ac:chgData name="Maxwell, Cameron" userId="71cc5448-efc8-4422-8a2b-f5977d5f0e7d" providerId="ADAL" clId="{70B46A5E-4079-4868-8CEE-609826D69CA4}" dt="2020-11-13T12:23:00.597" v="15"/>
          <ac:cxnSpMkLst>
            <pc:docMk/>
            <pc:sldMk cId="2654029588" sldId="257"/>
            <ac:cxnSpMk id="38" creationId="{2D804D2F-2C0C-4BEF-B63D-F8F7B5125E91}"/>
          </ac:cxnSpMkLst>
        </pc:cxnChg>
        <pc:cxnChg chg="mod">
          <ac:chgData name="Maxwell, Cameron" userId="71cc5448-efc8-4422-8a2b-f5977d5f0e7d" providerId="ADAL" clId="{70B46A5E-4079-4868-8CEE-609826D69CA4}" dt="2020-11-13T12:23:00.597" v="15"/>
          <ac:cxnSpMkLst>
            <pc:docMk/>
            <pc:sldMk cId="2654029588" sldId="257"/>
            <ac:cxnSpMk id="39" creationId="{CF911992-AEEC-4816-A8B6-45D498403423}"/>
          </ac:cxnSpMkLst>
        </pc:cxnChg>
        <pc:cxnChg chg="mod">
          <ac:chgData name="Maxwell, Cameron" userId="71cc5448-efc8-4422-8a2b-f5977d5f0e7d" providerId="ADAL" clId="{70B46A5E-4079-4868-8CEE-609826D69CA4}" dt="2020-11-13T12:26:55.697" v="18"/>
          <ac:cxnSpMkLst>
            <pc:docMk/>
            <pc:sldMk cId="2654029588" sldId="257"/>
            <ac:cxnSpMk id="71" creationId="{1623A4CA-9AC6-4F7B-9379-705EA938BEDF}"/>
          </ac:cxnSpMkLst>
        </pc:cxnChg>
        <pc:cxnChg chg="mod">
          <ac:chgData name="Maxwell, Cameron" userId="71cc5448-efc8-4422-8a2b-f5977d5f0e7d" providerId="ADAL" clId="{70B46A5E-4079-4868-8CEE-609826D69CA4}" dt="2020-11-13T12:31:02.624" v="50" actId="1076"/>
          <ac:cxnSpMkLst>
            <pc:docMk/>
            <pc:sldMk cId="2654029588" sldId="257"/>
            <ac:cxnSpMk id="72" creationId="{16BF4473-F6B4-4949-BC5C-592C2FC9968F}"/>
          </ac:cxnSpMkLst>
        </pc:cxnChg>
        <pc:cxnChg chg="mod">
          <ac:chgData name="Maxwell, Cameron" userId="71cc5448-efc8-4422-8a2b-f5977d5f0e7d" providerId="ADAL" clId="{70B46A5E-4079-4868-8CEE-609826D69CA4}" dt="2020-11-13T12:42:19.648" v="94"/>
          <ac:cxnSpMkLst>
            <pc:docMk/>
            <pc:sldMk cId="2654029588" sldId="257"/>
            <ac:cxnSpMk id="72" creationId="{7D69CCF7-E8F5-409E-8865-2DA0B59F6C27}"/>
          </ac:cxnSpMkLst>
        </pc:cxnChg>
        <pc:cxnChg chg="mod">
          <ac:chgData name="Maxwell, Cameron" userId="71cc5448-efc8-4422-8a2b-f5977d5f0e7d" providerId="ADAL" clId="{70B46A5E-4079-4868-8CEE-609826D69CA4}" dt="2020-11-13T12:30:22.458" v="44" actId="1076"/>
          <ac:cxnSpMkLst>
            <pc:docMk/>
            <pc:sldMk cId="2654029588" sldId="257"/>
            <ac:cxnSpMk id="73" creationId="{083CDB9E-EDB1-4F5F-9040-2DD17CD2A0C0}"/>
          </ac:cxnSpMkLst>
        </pc:cxnChg>
        <pc:cxnChg chg="mod">
          <ac:chgData name="Maxwell, Cameron" userId="71cc5448-efc8-4422-8a2b-f5977d5f0e7d" providerId="ADAL" clId="{70B46A5E-4079-4868-8CEE-609826D69CA4}" dt="2020-11-13T12:42:19.648" v="94"/>
          <ac:cxnSpMkLst>
            <pc:docMk/>
            <pc:sldMk cId="2654029588" sldId="257"/>
            <ac:cxnSpMk id="73" creationId="{494DA6EB-0118-48D9-B60B-3A591F318500}"/>
          </ac:cxnSpMkLst>
        </pc:cxnChg>
        <pc:cxnChg chg="mod">
          <ac:chgData name="Maxwell, Cameron" userId="71cc5448-efc8-4422-8a2b-f5977d5f0e7d" providerId="ADAL" clId="{70B46A5E-4079-4868-8CEE-609826D69CA4}" dt="2020-11-16T12:08:04.542" v="155"/>
          <ac:cxnSpMkLst>
            <pc:docMk/>
            <pc:sldMk cId="2654029588" sldId="257"/>
            <ac:cxnSpMk id="88" creationId="{C9B153DA-7670-4E2A-9703-EB0967D0EC6C}"/>
          </ac:cxnSpMkLst>
        </pc:cxnChg>
        <pc:cxnChg chg="mod">
          <ac:chgData name="Maxwell, Cameron" userId="71cc5448-efc8-4422-8a2b-f5977d5f0e7d" providerId="ADAL" clId="{70B46A5E-4079-4868-8CEE-609826D69CA4}" dt="2020-11-16T12:08:04.542" v="155"/>
          <ac:cxnSpMkLst>
            <pc:docMk/>
            <pc:sldMk cId="2654029588" sldId="257"/>
            <ac:cxnSpMk id="89" creationId="{47C28EFA-DDA7-496A-BD8E-FEFD6FA4D25F}"/>
          </ac:cxnSpMkLst>
        </pc:cxnChg>
        <pc:cxnChg chg="mod">
          <ac:chgData name="Maxwell, Cameron" userId="71cc5448-efc8-4422-8a2b-f5977d5f0e7d" providerId="ADAL" clId="{70B46A5E-4079-4868-8CEE-609826D69CA4}" dt="2020-11-13T12:42:19.648" v="94"/>
          <ac:cxnSpMkLst>
            <pc:docMk/>
            <pc:sldMk cId="2654029588" sldId="257"/>
            <ac:cxnSpMk id="97" creationId="{F2CD9E1C-3D12-4E03-A1C6-4D8E98E486DF}"/>
          </ac:cxnSpMkLst>
        </pc:cxnChg>
      </pc:sldChg>
      <pc:sldChg chg="addSp delSp modSp new mod">
        <pc:chgData name="Maxwell, Cameron" userId="71cc5448-efc8-4422-8a2b-f5977d5f0e7d" providerId="ADAL" clId="{70B46A5E-4079-4868-8CEE-609826D69CA4}" dt="2020-11-13T12:54:05.992" v="149" actId="1076"/>
        <pc:sldMkLst>
          <pc:docMk/>
          <pc:sldMk cId="1777186924" sldId="258"/>
        </pc:sldMkLst>
        <pc:spChg chg="del">
          <ac:chgData name="Maxwell, Cameron" userId="71cc5448-efc8-4422-8a2b-f5977d5f0e7d" providerId="ADAL" clId="{70B46A5E-4079-4868-8CEE-609826D69CA4}" dt="2020-11-13T12:41:38.402" v="90" actId="478"/>
          <ac:spMkLst>
            <pc:docMk/>
            <pc:sldMk cId="1777186924" sldId="258"/>
            <ac:spMk id="2" creationId="{EB60F8C9-FAAF-4F3C-9B6A-5B97F6773C21}"/>
          </ac:spMkLst>
        </pc:spChg>
        <pc:spChg chg="del">
          <ac:chgData name="Maxwell, Cameron" userId="71cc5448-efc8-4422-8a2b-f5977d5f0e7d" providerId="ADAL" clId="{70B46A5E-4079-4868-8CEE-609826D69CA4}" dt="2020-11-13T12:41:39.075" v="91" actId="478"/>
          <ac:spMkLst>
            <pc:docMk/>
            <pc:sldMk cId="1777186924" sldId="258"/>
            <ac:spMk id="3" creationId="{975C4A29-5C6D-47AE-9761-83A31E8FB446}"/>
          </ac:spMkLst>
        </pc:spChg>
        <pc:spChg chg="mod">
          <ac:chgData name="Maxwell, Cameron" userId="71cc5448-efc8-4422-8a2b-f5977d5f0e7d" providerId="ADAL" clId="{70B46A5E-4079-4868-8CEE-609826D69CA4}" dt="2020-11-13T12:41:39.860" v="92"/>
          <ac:spMkLst>
            <pc:docMk/>
            <pc:sldMk cId="1777186924" sldId="258"/>
            <ac:spMk id="5" creationId="{6F8295CC-F731-474C-8C0C-79DD118FA34B}"/>
          </ac:spMkLst>
        </pc:spChg>
        <pc:spChg chg="mod">
          <ac:chgData name="Maxwell, Cameron" userId="71cc5448-efc8-4422-8a2b-f5977d5f0e7d" providerId="ADAL" clId="{70B46A5E-4079-4868-8CEE-609826D69CA4}" dt="2020-11-13T12:41:39.860" v="92"/>
          <ac:spMkLst>
            <pc:docMk/>
            <pc:sldMk cId="1777186924" sldId="258"/>
            <ac:spMk id="7" creationId="{488A257F-DD49-4529-AF91-D9A5AE89AE8C}"/>
          </ac:spMkLst>
        </pc:spChg>
        <pc:spChg chg="mod">
          <ac:chgData name="Maxwell, Cameron" userId="71cc5448-efc8-4422-8a2b-f5977d5f0e7d" providerId="ADAL" clId="{70B46A5E-4079-4868-8CEE-609826D69CA4}" dt="2020-11-13T12:41:39.860" v="92"/>
          <ac:spMkLst>
            <pc:docMk/>
            <pc:sldMk cId="1777186924" sldId="258"/>
            <ac:spMk id="8" creationId="{35713FA6-CF8C-4F08-876A-445D69C19A5A}"/>
          </ac:spMkLst>
        </pc:spChg>
        <pc:spChg chg="mod">
          <ac:chgData name="Maxwell, Cameron" userId="71cc5448-efc8-4422-8a2b-f5977d5f0e7d" providerId="ADAL" clId="{70B46A5E-4079-4868-8CEE-609826D69CA4}" dt="2020-11-13T12:41:39.860" v="92"/>
          <ac:spMkLst>
            <pc:docMk/>
            <pc:sldMk cId="1777186924" sldId="258"/>
            <ac:spMk id="9" creationId="{254852C6-D098-46AB-8612-67917C01CE96}"/>
          </ac:spMkLst>
        </pc:spChg>
        <pc:spChg chg="mod">
          <ac:chgData name="Maxwell, Cameron" userId="71cc5448-efc8-4422-8a2b-f5977d5f0e7d" providerId="ADAL" clId="{70B46A5E-4079-4868-8CEE-609826D69CA4}" dt="2020-11-13T12:41:39.860" v="92"/>
          <ac:spMkLst>
            <pc:docMk/>
            <pc:sldMk cId="1777186924" sldId="258"/>
            <ac:spMk id="10" creationId="{A4CD5FB2-69BE-4753-847B-55D6DA00DD71}"/>
          </ac:spMkLst>
        </pc:spChg>
        <pc:spChg chg="mod">
          <ac:chgData name="Maxwell, Cameron" userId="71cc5448-efc8-4422-8a2b-f5977d5f0e7d" providerId="ADAL" clId="{70B46A5E-4079-4868-8CEE-609826D69CA4}" dt="2020-11-13T12:43:09.955" v="97"/>
          <ac:spMkLst>
            <pc:docMk/>
            <pc:sldMk cId="1777186924" sldId="258"/>
            <ac:spMk id="15" creationId="{1072B9A4-AC61-45B1-8C15-44CB644C0E79}"/>
          </ac:spMkLst>
        </pc:spChg>
        <pc:spChg chg="mod">
          <ac:chgData name="Maxwell, Cameron" userId="71cc5448-efc8-4422-8a2b-f5977d5f0e7d" providerId="ADAL" clId="{70B46A5E-4079-4868-8CEE-609826D69CA4}" dt="2020-11-13T12:43:09.955" v="97"/>
          <ac:spMkLst>
            <pc:docMk/>
            <pc:sldMk cId="1777186924" sldId="258"/>
            <ac:spMk id="17" creationId="{BA39461C-DA8C-4841-8B8A-15AA7A336A65}"/>
          </ac:spMkLst>
        </pc:spChg>
        <pc:spChg chg="mod">
          <ac:chgData name="Maxwell, Cameron" userId="71cc5448-efc8-4422-8a2b-f5977d5f0e7d" providerId="ADAL" clId="{70B46A5E-4079-4868-8CEE-609826D69CA4}" dt="2020-11-13T12:43:09.955" v="97"/>
          <ac:spMkLst>
            <pc:docMk/>
            <pc:sldMk cId="1777186924" sldId="258"/>
            <ac:spMk id="18" creationId="{C886E4E6-8896-4C52-942F-2DCFC8413FE2}"/>
          </ac:spMkLst>
        </pc:spChg>
        <pc:spChg chg="mod">
          <ac:chgData name="Maxwell, Cameron" userId="71cc5448-efc8-4422-8a2b-f5977d5f0e7d" providerId="ADAL" clId="{70B46A5E-4079-4868-8CEE-609826D69CA4}" dt="2020-11-13T12:43:09.955" v="97"/>
          <ac:spMkLst>
            <pc:docMk/>
            <pc:sldMk cId="1777186924" sldId="258"/>
            <ac:spMk id="19" creationId="{D43B07A9-E7A8-4A10-A3C2-2B6A87A6FC3C}"/>
          </ac:spMkLst>
        </pc:spChg>
        <pc:spChg chg="mod">
          <ac:chgData name="Maxwell, Cameron" userId="71cc5448-efc8-4422-8a2b-f5977d5f0e7d" providerId="ADAL" clId="{70B46A5E-4079-4868-8CEE-609826D69CA4}" dt="2020-11-13T12:43:09.955" v="97"/>
          <ac:spMkLst>
            <pc:docMk/>
            <pc:sldMk cId="1777186924" sldId="258"/>
            <ac:spMk id="20" creationId="{A7A5538E-05F5-41AB-B9DC-52E7CF4F2B90}"/>
          </ac:spMkLst>
        </pc:spChg>
        <pc:spChg chg="mod">
          <ac:chgData name="Maxwell, Cameron" userId="71cc5448-efc8-4422-8a2b-f5977d5f0e7d" providerId="ADAL" clId="{70B46A5E-4079-4868-8CEE-609826D69CA4}" dt="2020-11-13T12:49:19.885" v="116"/>
          <ac:spMkLst>
            <pc:docMk/>
            <pc:sldMk cId="1777186924" sldId="258"/>
            <ac:spMk id="40" creationId="{2722A0E4-BEEB-4C7C-AF44-B915A42AFED5}"/>
          </ac:spMkLst>
        </pc:spChg>
        <pc:spChg chg="mod">
          <ac:chgData name="Maxwell, Cameron" userId="71cc5448-efc8-4422-8a2b-f5977d5f0e7d" providerId="ADAL" clId="{70B46A5E-4079-4868-8CEE-609826D69CA4}" dt="2020-11-13T12:49:19.885" v="116"/>
          <ac:spMkLst>
            <pc:docMk/>
            <pc:sldMk cId="1777186924" sldId="258"/>
            <ac:spMk id="41" creationId="{DB339487-5A7B-475E-9ADB-F966FBD8C703}"/>
          </ac:spMkLst>
        </pc:spChg>
        <pc:spChg chg="mod">
          <ac:chgData name="Maxwell, Cameron" userId="71cc5448-efc8-4422-8a2b-f5977d5f0e7d" providerId="ADAL" clId="{70B46A5E-4079-4868-8CEE-609826D69CA4}" dt="2020-11-13T12:49:19.885" v="116"/>
          <ac:spMkLst>
            <pc:docMk/>
            <pc:sldMk cId="1777186924" sldId="258"/>
            <ac:spMk id="42" creationId="{62483E8E-9A45-406A-BB17-783E0D1ABFBA}"/>
          </ac:spMkLst>
        </pc:spChg>
        <pc:spChg chg="mod">
          <ac:chgData name="Maxwell, Cameron" userId="71cc5448-efc8-4422-8a2b-f5977d5f0e7d" providerId="ADAL" clId="{70B46A5E-4079-4868-8CEE-609826D69CA4}" dt="2020-11-13T12:49:19.885" v="116"/>
          <ac:spMkLst>
            <pc:docMk/>
            <pc:sldMk cId="1777186924" sldId="258"/>
            <ac:spMk id="45" creationId="{037D42D8-1D6C-4BF6-A725-28C9C03E9F68}"/>
          </ac:spMkLst>
        </pc:spChg>
        <pc:spChg chg="mod">
          <ac:chgData name="Maxwell, Cameron" userId="71cc5448-efc8-4422-8a2b-f5977d5f0e7d" providerId="ADAL" clId="{70B46A5E-4079-4868-8CEE-609826D69CA4}" dt="2020-11-13T12:49:19.885" v="116"/>
          <ac:spMkLst>
            <pc:docMk/>
            <pc:sldMk cId="1777186924" sldId="258"/>
            <ac:spMk id="46" creationId="{3B1E68F9-4CF6-4696-818E-60CBE9AFF145}"/>
          </ac:spMkLst>
        </pc:spChg>
        <pc:spChg chg="mod">
          <ac:chgData name="Maxwell, Cameron" userId="71cc5448-efc8-4422-8a2b-f5977d5f0e7d" providerId="ADAL" clId="{70B46A5E-4079-4868-8CEE-609826D69CA4}" dt="2020-11-13T12:53:00.582" v="137"/>
          <ac:spMkLst>
            <pc:docMk/>
            <pc:sldMk cId="1777186924" sldId="258"/>
            <ac:spMk id="55" creationId="{498005F8-E7A5-4D00-8FE8-9BE0279E5FEC}"/>
          </ac:spMkLst>
        </pc:spChg>
        <pc:spChg chg="mod">
          <ac:chgData name="Maxwell, Cameron" userId="71cc5448-efc8-4422-8a2b-f5977d5f0e7d" providerId="ADAL" clId="{70B46A5E-4079-4868-8CEE-609826D69CA4}" dt="2020-11-13T12:53:00.582" v="137"/>
          <ac:spMkLst>
            <pc:docMk/>
            <pc:sldMk cId="1777186924" sldId="258"/>
            <ac:spMk id="56" creationId="{765233CC-32C3-45D1-A17F-57E274E1D76E}"/>
          </ac:spMkLst>
        </pc:spChg>
        <pc:spChg chg="mod">
          <ac:chgData name="Maxwell, Cameron" userId="71cc5448-efc8-4422-8a2b-f5977d5f0e7d" providerId="ADAL" clId="{70B46A5E-4079-4868-8CEE-609826D69CA4}" dt="2020-11-13T12:53:00.582" v="137"/>
          <ac:spMkLst>
            <pc:docMk/>
            <pc:sldMk cId="1777186924" sldId="258"/>
            <ac:spMk id="57" creationId="{9F3312F0-6152-4CF3-9242-8A3E07ED26E8}"/>
          </ac:spMkLst>
        </pc:spChg>
        <pc:spChg chg="mod">
          <ac:chgData name="Maxwell, Cameron" userId="71cc5448-efc8-4422-8a2b-f5977d5f0e7d" providerId="ADAL" clId="{70B46A5E-4079-4868-8CEE-609826D69CA4}" dt="2020-11-13T12:53:00.582" v="137"/>
          <ac:spMkLst>
            <pc:docMk/>
            <pc:sldMk cId="1777186924" sldId="258"/>
            <ac:spMk id="60" creationId="{9E4522EC-DB47-4B1E-A14C-C4CF43BB0295}"/>
          </ac:spMkLst>
        </pc:spChg>
        <pc:spChg chg="mod">
          <ac:chgData name="Maxwell, Cameron" userId="71cc5448-efc8-4422-8a2b-f5977d5f0e7d" providerId="ADAL" clId="{70B46A5E-4079-4868-8CEE-609826D69CA4}" dt="2020-11-13T12:53:00.582" v="137"/>
          <ac:spMkLst>
            <pc:docMk/>
            <pc:sldMk cId="1777186924" sldId="258"/>
            <ac:spMk id="61" creationId="{2F5F8923-BA5D-4A40-9866-0A5E08EDB7DA}"/>
          </ac:spMkLst>
        </pc:spChg>
        <pc:grpChg chg="add del mod">
          <ac:chgData name="Maxwell, Cameron" userId="71cc5448-efc8-4422-8a2b-f5977d5f0e7d" providerId="ADAL" clId="{70B46A5E-4079-4868-8CEE-609826D69CA4}" dt="2020-11-13T12:43:16.873" v="98" actId="478"/>
          <ac:grpSpMkLst>
            <pc:docMk/>
            <pc:sldMk cId="1777186924" sldId="258"/>
            <ac:grpSpMk id="4" creationId="{39A09B4E-86F3-4AB9-97EE-C55C57E4E28D}"/>
          </ac:grpSpMkLst>
        </pc:grpChg>
        <pc:grpChg chg="mod">
          <ac:chgData name="Maxwell, Cameron" userId="71cc5448-efc8-4422-8a2b-f5977d5f0e7d" providerId="ADAL" clId="{70B46A5E-4079-4868-8CEE-609826D69CA4}" dt="2020-11-13T12:41:39.860" v="92"/>
          <ac:grpSpMkLst>
            <pc:docMk/>
            <pc:sldMk cId="1777186924" sldId="258"/>
            <ac:grpSpMk id="6" creationId="{C130D8BF-2EDB-4793-9596-6E10063765D0}"/>
          </ac:grpSpMkLst>
        </pc:grpChg>
        <pc:grpChg chg="add mod">
          <ac:chgData name="Maxwell, Cameron" userId="71cc5448-efc8-4422-8a2b-f5977d5f0e7d" providerId="ADAL" clId="{70B46A5E-4079-4868-8CEE-609826D69CA4}" dt="2020-11-13T12:54:00.765" v="148" actId="1076"/>
          <ac:grpSpMkLst>
            <pc:docMk/>
            <pc:sldMk cId="1777186924" sldId="258"/>
            <ac:grpSpMk id="14" creationId="{EDD56D01-DA36-4590-B2BF-71E5C38EDA01}"/>
          </ac:grpSpMkLst>
        </pc:grpChg>
        <pc:grpChg chg="mod">
          <ac:chgData name="Maxwell, Cameron" userId="71cc5448-efc8-4422-8a2b-f5977d5f0e7d" providerId="ADAL" clId="{70B46A5E-4079-4868-8CEE-609826D69CA4}" dt="2020-11-13T12:43:09.955" v="97"/>
          <ac:grpSpMkLst>
            <pc:docMk/>
            <pc:sldMk cId="1777186924" sldId="258"/>
            <ac:grpSpMk id="16" creationId="{C3BF8983-E101-4FC1-A0B1-94A3C9C2F886}"/>
          </ac:grpSpMkLst>
        </pc:grpChg>
        <pc:grpChg chg="add del mod">
          <ac:chgData name="Maxwell, Cameron" userId="71cc5448-efc8-4422-8a2b-f5977d5f0e7d" providerId="ADAL" clId="{70B46A5E-4079-4868-8CEE-609826D69CA4}" dt="2020-11-13T12:49:31.662" v="120" actId="478"/>
          <ac:grpSpMkLst>
            <pc:docMk/>
            <pc:sldMk cId="1777186924" sldId="258"/>
            <ac:grpSpMk id="34" creationId="{EE421BA5-91F4-4C96-9422-EBC4685D26D6}"/>
          </ac:grpSpMkLst>
        </pc:grpChg>
        <pc:grpChg chg="mod">
          <ac:chgData name="Maxwell, Cameron" userId="71cc5448-efc8-4422-8a2b-f5977d5f0e7d" providerId="ADAL" clId="{70B46A5E-4079-4868-8CEE-609826D69CA4}" dt="2020-11-13T12:49:19.885" v="116"/>
          <ac:grpSpMkLst>
            <pc:docMk/>
            <pc:sldMk cId="1777186924" sldId="258"/>
            <ac:grpSpMk id="35" creationId="{D86FDF8C-7715-48DF-A6F6-8D656A9E35CB}"/>
          </ac:grpSpMkLst>
        </pc:grpChg>
        <pc:grpChg chg="mod">
          <ac:chgData name="Maxwell, Cameron" userId="71cc5448-efc8-4422-8a2b-f5977d5f0e7d" providerId="ADAL" clId="{70B46A5E-4079-4868-8CEE-609826D69CA4}" dt="2020-11-13T12:49:19.885" v="116"/>
          <ac:grpSpMkLst>
            <pc:docMk/>
            <pc:sldMk cId="1777186924" sldId="258"/>
            <ac:grpSpMk id="36" creationId="{957E36E0-2F61-4D78-AB0E-F6ECD242B686}"/>
          </ac:grpSpMkLst>
        </pc:grpChg>
        <pc:grpChg chg="add mod">
          <ac:chgData name="Maxwell, Cameron" userId="71cc5448-efc8-4422-8a2b-f5977d5f0e7d" providerId="ADAL" clId="{70B46A5E-4079-4868-8CEE-609826D69CA4}" dt="2020-11-13T12:53:35.874" v="146" actId="1076"/>
          <ac:grpSpMkLst>
            <pc:docMk/>
            <pc:sldMk cId="1777186924" sldId="258"/>
            <ac:grpSpMk id="49" creationId="{E930AD90-CC6C-4EC1-8B80-E080A4204A34}"/>
          </ac:grpSpMkLst>
        </pc:grpChg>
        <pc:grpChg chg="mod">
          <ac:chgData name="Maxwell, Cameron" userId="71cc5448-efc8-4422-8a2b-f5977d5f0e7d" providerId="ADAL" clId="{70B46A5E-4079-4868-8CEE-609826D69CA4}" dt="2020-11-13T12:53:00.582" v="137"/>
          <ac:grpSpMkLst>
            <pc:docMk/>
            <pc:sldMk cId="1777186924" sldId="258"/>
            <ac:grpSpMk id="50" creationId="{7EC51EDE-0B16-41AD-BBA0-D7C6A82170E0}"/>
          </ac:grpSpMkLst>
        </pc:grpChg>
        <pc:grpChg chg="mod">
          <ac:chgData name="Maxwell, Cameron" userId="71cc5448-efc8-4422-8a2b-f5977d5f0e7d" providerId="ADAL" clId="{70B46A5E-4079-4868-8CEE-609826D69CA4}" dt="2020-11-13T12:53:00.582" v="137"/>
          <ac:grpSpMkLst>
            <pc:docMk/>
            <pc:sldMk cId="1777186924" sldId="258"/>
            <ac:grpSpMk id="51" creationId="{6B928AFE-4C5A-4E91-B607-2DF95DD92BCF}"/>
          </ac:grpSpMkLst>
        </pc:grpChg>
        <pc:picChg chg="add">
          <ac:chgData name="Maxwell, Cameron" userId="71cc5448-efc8-4422-8a2b-f5977d5f0e7d" providerId="ADAL" clId="{70B46A5E-4079-4868-8CEE-609826D69CA4}" dt="2020-11-13T12:43:21.031" v="99" actId="22"/>
          <ac:picMkLst>
            <pc:docMk/>
            <pc:sldMk cId="1777186924" sldId="258"/>
            <ac:picMk id="25" creationId="{5B029F23-9E2A-4C2B-A61A-5A2435DA8920}"/>
          </ac:picMkLst>
        </pc:picChg>
        <pc:picChg chg="add">
          <ac:chgData name="Maxwell, Cameron" userId="71cc5448-efc8-4422-8a2b-f5977d5f0e7d" providerId="ADAL" clId="{70B46A5E-4079-4868-8CEE-609826D69CA4}" dt="2020-11-13T12:43:28.689" v="100" actId="22"/>
          <ac:picMkLst>
            <pc:docMk/>
            <pc:sldMk cId="1777186924" sldId="258"/>
            <ac:picMk id="27" creationId="{83CA4FD6-4E64-4E9F-B697-B6BE72AB7E7B}"/>
          </ac:picMkLst>
        </pc:picChg>
        <pc:picChg chg="add">
          <ac:chgData name="Maxwell, Cameron" userId="71cc5448-efc8-4422-8a2b-f5977d5f0e7d" providerId="ADAL" clId="{70B46A5E-4079-4868-8CEE-609826D69CA4}" dt="2020-11-13T12:43:28.689" v="100" actId="22"/>
          <ac:picMkLst>
            <pc:docMk/>
            <pc:sldMk cId="1777186924" sldId="258"/>
            <ac:picMk id="29" creationId="{CAFB5419-AFEA-4211-AFA9-C4A1EFD56C98}"/>
          </ac:picMkLst>
        </pc:picChg>
        <pc:picChg chg="add mod">
          <ac:chgData name="Maxwell, Cameron" userId="71cc5448-efc8-4422-8a2b-f5977d5f0e7d" providerId="ADAL" clId="{70B46A5E-4079-4868-8CEE-609826D69CA4}" dt="2020-11-13T12:54:05.992" v="149" actId="1076"/>
          <ac:picMkLst>
            <pc:docMk/>
            <pc:sldMk cId="1777186924" sldId="258"/>
            <ac:picMk id="31" creationId="{917BC564-644B-496C-A61E-9EFF7F7B2A6D}"/>
          </ac:picMkLst>
        </pc:picChg>
        <pc:picChg chg="add del mod">
          <ac:chgData name="Maxwell, Cameron" userId="71cc5448-efc8-4422-8a2b-f5977d5f0e7d" providerId="ADAL" clId="{70B46A5E-4079-4868-8CEE-609826D69CA4}" dt="2020-11-13T12:45:01.518" v="115" actId="478"/>
          <ac:picMkLst>
            <pc:docMk/>
            <pc:sldMk cId="1777186924" sldId="258"/>
            <ac:picMk id="33" creationId="{CC2E80F9-EF23-4AD8-9FC3-E784424950E7}"/>
          </ac:picMkLst>
        </pc:picChg>
        <pc:picChg chg="mod">
          <ac:chgData name="Maxwell, Cameron" userId="71cc5448-efc8-4422-8a2b-f5977d5f0e7d" providerId="ADAL" clId="{70B46A5E-4079-4868-8CEE-609826D69CA4}" dt="2020-11-13T12:49:19.885" v="116"/>
          <ac:picMkLst>
            <pc:docMk/>
            <pc:sldMk cId="1777186924" sldId="258"/>
            <ac:picMk id="37" creationId="{CA19CCA8-FF91-4249-A5BA-C7040E9CBB8E}"/>
          </ac:picMkLst>
        </pc:picChg>
        <pc:picChg chg="mod">
          <ac:chgData name="Maxwell, Cameron" userId="71cc5448-efc8-4422-8a2b-f5977d5f0e7d" providerId="ADAL" clId="{70B46A5E-4079-4868-8CEE-609826D69CA4}" dt="2020-11-13T12:49:19.885" v="116"/>
          <ac:picMkLst>
            <pc:docMk/>
            <pc:sldMk cId="1777186924" sldId="258"/>
            <ac:picMk id="38" creationId="{F3CDA6A2-C19B-4A1E-97B2-D3E4C0166109}"/>
          </ac:picMkLst>
        </pc:picChg>
        <pc:picChg chg="mod">
          <ac:chgData name="Maxwell, Cameron" userId="71cc5448-efc8-4422-8a2b-f5977d5f0e7d" providerId="ADAL" clId="{70B46A5E-4079-4868-8CEE-609826D69CA4}" dt="2020-11-13T12:49:19.885" v="116"/>
          <ac:picMkLst>
            <pc:docMk/>
            <pc:sldMk cId="1777186924" sldId="258"/>
            <ac:picMk id="39" creationId="{813FB999-0B02-4D28-A52E-F3D87AD60DE4}"/>
          </ac:picMkLst>
        </pc:picChg>
        <pc:picChg chg="add del mod">
          <ac:chgData name="Maxwell, Cameron" userId="71cc5448-efc8-4422-8a2b-f5977d5f0e7d" providerId="ADAL" clId="{70B46A5E-4079-4868-8CEE-609826D69CA4}" dt="2020-11-13T12:49:55.971" v="127" actId="478"/>
          <ac:picMkLst>
            <pc:docMk/>
            <pc:sldMk cId="1777186924" sldId="258"/>
            <ac:picMk id="47" creationId="{998F74A3-7D2E-42B1-B8DA-677D86F4E01A}"/>
          </ac:picMkLst>
        </pc:picChg>
        <pc:picChg chg="add del mod">
          <ac:chgData name="Maxwell, Cameron" userId="71cc5448-efc8-4422-8a2b-f5977d5f0e7d" providerId="ADAL" clId="{70B46A5E-4079-4868-8CEE-609826D69CA4}" dt="2020-11-13T12:53:03.531" v="139" actId="478"/>
          <ac:picMkLst>
            <pc:docMk/>
            <pc:sldMk cId="1777186924" sldId="258"/>
            <ac:picMk id="48" creationId="{8260DCF6-408F-4CDB-840E-AADAD5CA2EE2}"/>
          </ac:picMkLst>
        </pc:picChg>
        <pc:picChg chg="mod">
          <ac:chgData name="Maxwell, Cameron" userId="71cc5448-efc8-4422-8a2b-f5977d5f0e7d" providerId="ADAL" clId="{70B46A5E-4079-4868-8CEE-609826D69CA4}" dt="2020-11-13T12:53:00.582" v="137"/>
          <ac:picMkLst>
            <pc:docMk/>
            <pc:sldMk cId="1777186924" sldId="258"/>
            <ac:picMk id="52" creationId="{EB4E49F6-99B4-448D-9AA1-3DC22B98040A}"/>
          </ac:picMkLst>
        </pc:picChg>
        <pc:picChg chg="mod">
          <ac:chgData name="Maxwell, Cameron" userId="71cc5448-efc8-4422-8a2b-f5977d5f0e7d" providerId="ADAL" clId="{70B46A5E-4079-4868-8CEE-609826D69CA4}" dt="2020-11-13T12:53:00.582" v="137"/>
          <ac:picMkLst>
            <pc:docMk/>
            <pc:sldMk cId="1777186924" sldId="258"/>
            <ac:picMk id="53" creationId="{50072B65-59F7-4372-89DB-9F828CEBCE40}"/>
          </ac:picMkLst>
        </pc:picChg>
        <pc:picChg chg="mod">
          <ac:chgData name="Maxwell, Cameron" userId="71cc5448-efc8-4422-8a2b-f5977d5f0e7d" providerId="ADAL" clId="{70B46A5E-4079-4868-8CEE-609826D69CA4}" dt="2020-11-13T12:53:00.582" v="137"/>
          <ac:picMkLst>
            <pc:docMk/>
            <pc:sldMk cId="1777186924" sldId="258"/>
            <ac:picMk id="54" creationId="{4CEFAF8D-2EE9-434A-88CE-9F3A5A17EF0E}"/>
          </ac:picMkLst>
        </pc:picChg>
        <pc:cxnChg chg="mod">
          <ac:chgData name="Maxwell, Cameron" userId="71cc5448-efc8-4422-8a2b-f5977d5f0e7d" providerId="ADAL" clId="{70B46A5E-4079-4868-8CEE-609826D69CA4}" dt="2020-11-13T12:41:39.860" v="92"/>
          <ac:cxnSpMkLst>
            <pc:docMk/>
            <pc:sldMk cId="1777186924" sldId="258"/>
            <ac:cxnSpMk id="11" creationId="{8B9A67BC-53B1-4206-880F-C04A3023102C}"/>
          </ac:cxnSpMkLst>
        </pc:cxnChg>
        <pc:cxnChg chg="mod">
          <ac:chgData name="Maxwell, Cameron" userId="71cc5448-efc8-4422-8a2b-f5977d5f0e7d" providerId="ADAL" clId="{70B46A5E-4079-4868-8CEE-609826D69CA4}" dt="2020-11-13T12:41:39.860" v="92"/>
          <ac:cxnSpMkLst>
            <pc:docMk/>
            <pc:sldMk cId="1777186924" sldId="258"/>
            <ac:cxnSpMk id="12" creationId="{10717119-FF4C-4E9B-B047-A397F07748BB}"/>
          </ac:cxnSpMkLst>
        </pc:cxnChg>
        <pc:cxnChg chg="mod">
          <ac:chgData name="Maxwell, Cameron" userId="71cc5448-efc8-4422-8a2b-f5977d5f0e7d" providerId="ADAL" clId="{70B46A5E-4079-4868-8CEE-609826D69CA4}" dt="2020-11-13T12:41:39.860" v="92"/>
          <ac:cxnSpMkLst>
            <pc:docMk/>
            <pc:sldMk cId="1777186924" sldId="258"/>
            <ac:cxnSpMk id="13" creationId="{EB1A4D3C-70FD-43BD-A968-A3B9F0BBD3B9}"/>
          </ac:cxnSpMkLst>
        </pc:cxnChg>
        <pc:cxnChg chg="mod">
          <ac:chgData name="Maxwell, Cameron" userId="71cc5448-efc8-4422-8a2b-f5977d5f0e7d" providerId="ADAL" clId="{70B46A5E-4079-4868-8CEE-609826D69CA4}" dt="2020-11-13T12:43:09.955" v="97"/>
          <ac:cxnSpMkLst>
            <pc:docMk/>
            <pc:sldMk cId="1777186924" sldId="258"/>
            <ac:cxnSpMk id="21" creationId="{CD64CEE6-FF04-473F-9085-9FF618E2B9BF}"/>
          </ac:cxnSpMkLst>
        </pc:cxnChg>
        <pc:cxnChg chg="mod">
          <ac:chgData name="Maxwell, Cameron" userId="71cc5448-efc8-4422-8a2b-f5977d5f0e7d" providerId="ADAL" clId="{70B46A5E-4079-4868-8CEE-609826D69CA4}" dt="2020-11-13T12:43:09.955" v="97"/>
          <ac:cxnSpMkLst>
            <pc:docMk/>
            <pc:sldMk cId="1777186924" sldId="258"/>
            <ac:cxnSpMk id="22" creationId="{243C5DE5-1C06-41F3-B3DF-C01D5C61F2F5}"/>
          </ac:cxnSpMkLst>
        </pc:cxnChg>
        <pc:cxnChg chg="mod">
          <ac:chgData name="Maxwell, Cameron" userId="71cc5448-efc8-4422-8a2b-f5977d5f0e7d" providerId="ADAL" clId="{70B46A5E-4079-4868-8CEE-609826D69CA4}" dt="2020-11-13T12:43:09.955" v="97"/>
          <ac:cxnSpMkLst>
            <pc:docMk/>
            <pc:sldMk cId="1777186924" sldId="258"/>
            <ac:cxnSpMk id="23" creationId="{B09C7D1C-A5AB-441F-8861-36C2639C18F2}"/>
          </ac:cxnSpMkLst>
        </pc:cxnChg>
        <pc:cxnChg chg="mod">
          <ac:chgData name="Maxwell, Cameron" userId="71cc5448-efc8-4422-8a2b-f5977d5f0e7d" providerId="ADAL" clId="{70B46A5E-4079-4868-8CEE-609826D69CA4}" dt="2020-11-13T12:49:19.885" v="116"/>
          <ac:cxnSpMkLst>
            <pc:docMk/>
            <pc:sldMk cId="1777186924" sldId="258"/>
            <ac:cxnSpMk id="43" creationId="{E93B5CB8-0ED6-4AB9-9B25-991309132995}"/>
          </ac:cxnSpMkLst>
        </pc:cxnChg>
        <pc:cxnChg chg="mod">
          <ac:chgData name="Maxwell, Cameron" userId="71cc5448-efc8-4422-8a2b-f5977d5f0e7d" providerId="ADAL" clId="{70B46A5E-4079-4868-8CEE-609826D69CA4}" dt="2020-11-13T12:49:19.885" v="116"/>
          <ac:cxnSpMkLst>
            <pc:docMk/>
            <pc:sldMk cId="1777186924" sldId="258"/>
            <ac:cxnSpMk id="44" creationId="{80B60485-8615-4BA2-868A-8CF5601BC4F1}"/>
          </ac:cxnSpMkLst>
        </pc:cxnChg>
        <pc:cxnChg chg="mod">
          <ac:chgData name="Maxwell, Cameron" userId="71cc5448-efc8-4422-8a2b-f5977d5f0e7d" providerId="ADAL" clId="{70B46A5E-4079-4868-8CEE-609826D69CA4}" dt="2020-11-13T12:53:00.582" v="137"/>
          <ac:cxnSpMkLst>
            <pc:docMk/>
            <pc:sldMk cId="1777186924" sldId="258"/>
            <ac:cxnSpMk id="58" creationId="{4715B309-A5C7-4ECA-B355-AA71919546FF}"/>
          </ac:cxnSpMkLst>
        </pc:cxnChg>
        <pc:cxnChg chg="mod">
          <ac:chgData name="Maxwell, Cameron" userId="71cc5448-efc8-4422-8a2b-f5977d5f0e7d" providerId="ADAL" clId="{70B46A5E-4079-4868-8CEE-609826D69CA4}" dt="2020-11-13T12:53:00.582" v="137"/>
          <ac:cxnSpMkLst>
            <pc:docMk/>
            <pc:sldMk cId="1777186924" sldId="258"/>
            <ac:cxnSpMk id="59" creationId="{3EBDD77E-749F-4216-9AC1-F1240769BBD7}"/>
          </ac:cxnSpMkLst>
        </pc:cxnChg>
      </pc:sldChg>
      <pc:sldChg chg="addSp delSp modSp new mod">
        <pc:chgData name="Maxwell, Cameron" userId="71cc5448-efc8-4422-8a2b-f5977d5f0e7d" providerId="ADAL" clId="{70B46A5E-4079-4868-8CEE-609826D69CA4}" dt="2020-11-16T12:09:32.895" v="167"/>
        <pc:sldMkLst>
          <pc:docMk/>
          <pc:sldMk cId="2011487914" sldId="260"/>
        </pc:sldMkLst>
        <pc:spChg chg="del">
          <ac:chgData name="Maxwell, Cameron" userId="71cc5448-efc8-4422-8a2b-f5977d5f0e7d" providerId="ADAL" clId="{70B46A5E-4079-4868-8CEE-609826D69CA4}" dt="2020-11-16T12:09:22.705" v="163" actId="478"/>
          <ac:spMkLst>
            <pc:docMk/>
            <pc:sldMk cId="2011487914" sldId="260"/>
            <ac:spMk id="2" creationId="{11D42A33-DF5C-441D-8818-D00CB976E1BC}"/>
          </ac:spMkLst>
        </pc:spChg>
        <pc:spChg chg="del">
          <ac:chgData name="Maxwell, Cameron" userId="71cc5448-efc8-4422-8a2b-f5977d5f0e7d" providerId="ADAL" clId="{70B46A5E-4079-4868-8CEE-609826D69CA4}" dt="2020-11-16T12:09:24.903" v="164" actId="478"/>
          <ac:spMkLst>
            <pc:docMk/>
            <pc:sldMk cId="2011487914" sldId="260"/>
            <ac:spMk id="3" creationId="{03BB6D3A-FDC8-4C40-8719-B30E89B676A1}"/>
          </ac:spMkLst>
        </pc:spChg>
        <pc:spChg chg="mod">
          <ac:chgData name="Maxwell, Cameron" userId="71cc5448-efc8-4422-8a2b-f5977d5f0e7d" providerId="ADAL" clId="{70B46A5E-4079-4868-8CEE-609826D69CA4}" dt="2020-11-16T12:09:32.895" v="167"/>
          <ac:spMkLst>
            <pc:docMk/>
            <pc:sldMk cId="2011487914" sldId="260"/>
            <ac:spMk id="10" creationId="{414DBE0F-6E44-424A-8EB7-E42A1576255E}"/>
          </ac:spMkLst>
        </pc:spChg>
        <pc:spChg chg="mod">
          <ac:chgData name="Maxwell, Cameron" userId="71cc5448-efc8-4422-8a2b-f5977d5f0e7d" providerId="ADAL" clId="{70B46A5E-4079-4868-8CEE-609826D69CA4}" dt="2020-11-16T12:09:32.895" v="167"/>
          <ac:spMkLst>
            <pc:docMk/>
            <pc:sldMk cId="2011487914" sldId="260"/>
            <ac:spMk id="11" creationId="{43499F92-0E1C-4D5B-A65F-98353322F1DE}"/>
          </ac:spMkLst>
        </pc:spChg>
        <pc:spChg chg="mod">
          <ac:chgData name="Maxwell, Cameron" userId="71cc5448-efc8-4422-8a2b-f5977d5f0e7d" providerId="ADAL" clId="{70B46A5E-4079-4868-8CEE-609826D69CA4}" dt="2020-11-16T12:09:32.895" v="167"/>
          <ac:spMkLst>
            <pc:docMk/>
            <pc:sldMk cId="2011487914" sldId="260"/>
            <ac:spMk id="12" creationId="{1B450A62-78AC-4A19-9404-463ACFDFDBA1}"/>
          </ac:spMkLst>
        </pc:spChg>
        <pc:spChg chg="mod">
          <ac:chgData name="Maxwell, Cameron" userId="71cc5448-efc8-4422-8a2b-f5977d5f0e7d" providerId="ADAL" clId="{70B46A5E-4079-4868-8CEE-609826D69CA4}" dt="2020-11-16T12:09:32.895" v="167"/>
          <ac:spMkLst>
            <pc:docMk/>
            <pc:sldMk cId="2011487914" sldId="260"/>
            <ac:spMk id="15" creationId="{FE1FBCB5-9840-413D-A14F-102BA172B2B9}"/>
          </ac:spMkLst>
        </pc:spChg>
        <pc:spChg chg="mod">
          <ac:chgData name="Maxwell, Cameron" userId="71cc5448-efc8-4422-8a2b-f5977d5f0e7d" providerId="ADAL" clId="{70B46A5E-4079-4868-8CEE-609826D69CA4}" dt="2020-11-16T12:09:32.895" v="167"/>
          <ac:spMkLst>
            <pc:docMk/>
            <pc:sldMk cId="2011487914" sldId="260"/>
            <ac:spMk id="16" creationId="{0FAA6905-0255-49CA-B63E-220B43EA1844}"/>
          </ac:spMkLst>
        </pc:spChg>
        <pc:grpChg chg="add mod">
          <ac:chgData name="Maxwell, Cameron" userId="71cc5448-efc8-4422-8a2b-f5977d5f0e7d" providerId="ADAL" clId="{70B46A5E-4079-4868-8CEE-609826D69CA4}" dt="2020-11-16T12:09:32.895" v="167"/>
          <ac:grpSpMkLst>
            <pc:docMk/>
            <pc:sldMk cId="2011487914" sldId="260"/>
            <ac:grpSpMk id="4" creationId="{16C020AC-27E0-4FAD-A64B-3D7A3A80094E}"/>
          </ac:grpSpMkLst>
        </pc:grpChg>
        <pc:grpChg chg="mod">
          <ac:chgData name="Maxwell, Cameron" userId="71cc5448-efc8-4422-8a2b-f5977d5f0e7d" providerId="ADAL" clId="{70B46A5E-4079-4868-8CEE-609826D69CA4}" dt="2020-11-16T12:09:32.895" v="167"/>
          <ac:grpSpMkLst>
            <pc:docMk/>
            <pc:sldMk cId="2011487914" sldId="260"/>
            <ac:grpSpMk id="5" creationId="{C6BEBD8C-1F01-495A-8474-DE3A7A2C4397}"/>
          </ac:grpSpMkLst>
        </pc:grpChg>
        <pc:grpChg chg="mod">
          <ac:chgData name="Maxwell, Cameron" userId="71cc5448-efc8-4422-8a2b-f5977d5f0e7d" providerId="ADAL" clId="{70B46A5E-4079-4868-8CEE-609826D69CA4}" dt="2020-11-16T12:09:32.895" v="167"/>
          <ac:grpSpMkLst>
            <pc:docMk/>
            <pc:sldMk cId="2011487914" sldId="260"/>
            <ac:grpSpMk id="6" creationId="{85682829-F7ED-421C-AA72-00ED827CF4DB}"/>
          </ac:grpSpMkLst>
        </pc:grpChg>
        <pc:picChg chg="mod">
          <ac:chgData name="Maxwell, Cameron" userId="71cc5448-efc8-4422-8a2b-f5977d5f0e7d" providerId="ADAL" clId="{70B46A5E-4079-4868-8CEE-609826D69CA4}" dt="2020-11-16T12:09:32.895" v="167"/>
          <ac:picMkLst>
            <pc:docMk/>
            <pc:sldMk cId="2011487914" sldId="260"/>
            <ac:picMk id="7" creationId="{A7B99E05-4737-4D60-A3DF-53C8E2DCFBB0}"/>
          </ac:picMkLst>
        </pc:picChg>
        <pc:picChg chg="mod">
          <ac:chgData name="Maxwell, Cameron" userId="71cc5448-efc8-4422-8a2b-f5977d5f0e7d" providerId="ADAL" clId="{70B46A5E-4079-4868-8CEE-609826D69CA4}" dt="2020-11-16T12:09:32.895" v="167"/>
          <ac:picMkLst>
            <pc:docMk/>
            <pc:sldMk cId="2011487914" sldId="260"/>
            <ac:picMk id="8" creationId="{5CBC0B19-799B-4958-A44D-56F2E32466F2}"/>
          </ac:picMkLst>
        </pc:picChg>
        <pc:picChg chg="mod">
          <ac:chgData name="Maxwell, Cameron" userId="71cc5448-efc8-4422-8a2b-f5977d5f0e7d" providerId="ADAL" clId="{70B46A5E-4079-4868-8CEE-609826D69CA4}" dt="2020-11-16T12:09:32.895" v="167"/>
          <ac:picMkLst>
            <pc:docMk/>
            <pc:sldMk cId="2011487914" sldId="260"/>
            <ac:picMk id="9" creationId="{2356299E-C96B-4F87-9358-0874E5277F03}"/>
          </ac:picMkLst>
        </pc:picChg>
        <pc:cxnChg chg="mod">
          <ac:chgData name="Maxwell, Cameron" userId="71cc5448-efc8-4422-8a2b-f5977d5f0e7d" providerId="ADAL" clId="{70B46A5E-4079-4868-8CEE-609826D69CA4}" dt="2020-11-16T12:09:32.895" v="167"/>
          <ac:cxnSpMkLst>
            <pc:docMk/>
            <pc:sldMk cId="2011487914" sldId="260"/>
            <ac:cxnSpMk id="13" creationId="{087AB225-9EFB-4682-83F4-496A7738769B}"/>
          </ac:cxnSpMkLst>
        </pc:cxnChg>
        <pc:cxnChg chg="mod">
          <ac:chgData name="Maxwell, Cameron" userId="71cc5448-efc8-4422-8a2b-f5977d5f0e7d" providerId="ADAL" clId="{70B46A5E-4079-4868-8CEE-609826D69CA4}" dt="2020-11-16T12:09:32.895" v="167"/>
          <ac:cxnSpMkLst>
            <pc:docMk/>
            <pc:sldMk cId="2011487914" sldId="260"/>
            <ac:cxnSpMk id="14" creationId="{04A11719-8293-43F2-AEB6-4DD95FAEF2E8}"/>
          </ac:cxnSpMkLst>
        </pc:cxnChg>
      </pc:sldChg>
      <pc:sldChg chg="addSp delSp modSp add mod">
        <pc:chgData name="Maxwell, Cameron" userId="71cc5448-efc8-4422-8a2b-f5977d5f0e7d" providerId="ADAL" clId="{70B46A5E-4079-4868-8CEE-609826D69CA4}" dt="2020-11-16T12:26:33.925" v="259" actId="1076"/>
        <pc:sldMkLst>
          <pc:docMk/>
          <pc:sldMk cId="380008572" sldId="262"/>
        </pc:sldMkLst>
        <pc:spChg chg="mod">
          <ac:chgData name="Maxwell, Cameron" userId="71cc5448-efc8-4422-8a2b-f5977d5f0e7d" providerId="ADAL" clId="{70B46A5E-4079-4868-8CEE-609826D69CA4}" dt="2020-11-16T12:14:44.416" v="183" actId="1076"/>
          <ac:spMkLst>
            <pc:docMk/>
            <pc:sldMk cId="380008572" sldId="262"/>
            <ac:spMk id="7" creationId="{A4CEF6CB-ABC7-4C4A-88ED-57D9FDCBE458}"/>
          </ac:spMkLst>
        </pc:spChg>
        <pc:spChg chg="mod">
          <ac:chgData name="Maxwell, Cameron" userId="71cc5448-efc8-4422-8a2b-f5977d5f0e7d" providerId="ADAL" clId="{70B46A5E-4079-4868-8CEE-609826D69CA4}" dt="2020-11-16T12:17:40.549" v="229" actId="1076"/>
          <ac:spMkLst>
            <pc:docMk/>
            <pc:sldMk cId="380008572" sldId="262"/>
            <ac:spMk id="10" creationId="{D421F711-5EE5-4FD9-ABC1-C44CE267E176}"/>
          </ac:spMkLst>
        </pc:spChg>
        <pc:spChg chg="mod">
          <ac:chgData name="Maxwell, Cameron" userId="71cc5448-efc8-4422-8a2b-f5977d5f0e7d" providerId="ADAL" clId="{70B46A5E-4079-4868-8CEE-609826D69CA4}" dt="2020-11-16T12:14:41.757" v="182" actId="1076"/>
          <ac:spMkLst>
            <pc:docMk/>
            <pc:sldMk cId="380008572" sldId="262"/>
            <ac:spMk id="11" creationId="{A7CDC217-E0B1-4F9A-9B91-152A890A4D96}"/>
          </ac:spMkLst>
        </pc:spChg>
        <pc:spChg chg="mod">
          <ac:chgData name="Maxwell, Cameron" userId="71cc5448-efc8-4422-8a2b-f5977d5f0e7d" providerId="ADAL" clId="{70B46A5E-4079-4868-8CEE-609826D69CA4}" dt="2020-11-16T12:12:50.697" v="179" actId="1076"/>
          <ac:spMkLst>
            <pc:docMk/>
            <pc:sldMk cId="380008572" sldId="262"/>
            <ac:spMk id="48" creationId="{EC9373A5-B9D7-4A53-8E6B-12C7771AA222}"/>
          </ac:spMkLst>
        </pc:spChg>
        <pc:spChg chg="mod">
          <ac:chgData name="Maxwell, Cameron" userId="71cc5448-efc8-4422-8a2b-f5977d5f0e7d" providerId="ADAL" clId="{70B46A5E-4079-4868-8CEE-609826D69CA4}" dt="2020-11-16T12:20:50.183" v="248" actId="1076"/>
          <ac:spMkLst>
            <pc:docMk/>
            <pc:sldMk cId="380008572" sldId="262"/>
            <ac:spMk id="61" creationId="{AB16A7D8-0EFE-4529-A0A5-A0756322E96F}"/>
          </ac:spMkLst>
        </pc:spChg>
        <pc:spChg chg="mod">
          <ac:chgData name="Maxwell, Cameron" userId="71cc5448-efc8-4422-8a2b-f5977d5f0e7d" providerId="ADAL" clId="{70B46A5E-4079-4868-8CEE-609826D69CA4}" dt="2020-11-16T12:18:30.541" v="234" actId="1076"/>
          <ac:spMkLst>
            <pc:docMk/>
            <pc:sldMk cId="380008572" sldId="262"/>
            <ac:spMk id="75" creationId="{FE0046BD-5854-49D3-A4DE-15E4861927FD}"/>
          </ac:spMkLst>
        </pc:spChg>
        <pc:spChg chg="mod">
          <ac:chgData name="Maxwell, Cameron" userId="71cc5448-efc8-4422-8a2b-f5977d5f0e7d" providerId="ADAL" clId="{70B46A5E-4079-4868-8CEE-609826D69CA4}" dt="2020-11-16T12:21:22.387" v="250" actId="1076"/>
          <ac:spMkLst>
            <pc:docMk/>
            <pc:sldMk cId="380008572" sldId="262"/>
            <ac:spMk id="76" creationId="{322E9B4F-7260-493E-A701-E6E87FA1B420}"/>
          </ac:spMkLst>
        </pc:spChg>
        <pc:spChg chg="mod">
          <ac:chgData name="Maxwell, Cameron" userId="71cc5448-efc8-4422-8a2b-f5977d5f0e7d" providerId="ADAL" clId="{70B46A5E-4079-4868-8CEE-609826D69CA4}" dt="2020-11-16T12:20:32.874" v="243" actId="1076"/>
          <ac:spMkLst>
            <pc:docMk/>
            <pc:sldMk cId="380008572" sldId="262"/>
            <ac:spMk id="77" creationId="{E3745567-C189-4F3E-8608-DE3277CF8CFD}"/>
          </ac:spMkLst>
        </pc:spChg>
        <pc:spChg chg="mod">
          <ac:chgData name="Maxwell, Cameron" userId="71cc5448-efc8-4422-8a2b-f5977d5f0e7d" providerId="ADAL" clId="{70B46A5E-4079-4868-8CEE-609826D69CA4}" dt="2020-11-16T12:15:55.481" v="202" actId="1076"/>
          <ac:spMkLst>
            <pc:docMk/>
            <pc:sldMk cId="380008572" sldId="262"/>
            <ac:spMk id="78" creationId="{FEB410AA-C052-4CDA-B508-F51A22F75157}"/>
          </ac:spMkLst>
        </pc:spChg>
        <pc:spChg chg="mod">
          <ac:chgData name="Maxwell, Cameron" userId="71cc5448-efc8-4422-8a2b-f5977d5f0e7d" providerId="ADAL" clId="{70B46A5E-4079-4868-8CEE-609826D69CA4}" dt="2020-11-16T12:15:12.705" v="193"/>
          <ac:spMkLst>
            <pc:docMk/>
            <pc:sldMk cId="380008572" sldId="262"/>
            <ac:spMk id="84" creationId="{D2906A39-DA73-438D-B91D-24BD91CDA69F}"/>
          </ac:spMkLst>
        </pc:spChg>
        <pc:spChg chg="mod">
          <ac:chgData name="Maxwell, Cameron" userId="71cc5448-efc8-4422-8a2b-f5977d5f0e7d" providerId="ADAL" clId="{70B46A5E-4079-4868-8CEE-609826D69CA4}" dt="2020-11-16T12:15:12.705" v="193"/>
          <ac:spMkLst>
            <pc:docMk/>
            <pc:sldMk cId="380008572" sldId="262"/>
            <ac:spMk id="85" creationId="{B634F2B2-3CDD-4CDA-B6FF-DEBB1896CB68}"/>
          </ac:spMkLst>
        </pc:spChg>
        <pc:spChg chg="mod">
          <ac:chgData name="Maxwell, Cameron" userId="71cc5448-efc8-4422-8a2b-f5977d5f0e7d" providerId="ADAL" clId="{70B46A5E-4079-4868-8CEE-609826D69CA4}" dt="2020-11-16T12:15:12.705" v="193"/>
          <ac:spMkLst>
            <pc:docMk/>
            <pc:sldMk cId="380008572" sldId="262"/>
            <ac:spMk id="86" creationId="{7A8ADA34-8611-4933-B4B3-9FF5169B71F7}"/>
          </ac:spMkLst>
        </pc:spChg>
        <pc:spChg chg="mod">
          <ac:chgData name="Maxwell, Cameron" userId="71cc5448-efc8-4422-8a2b-f5977d5f0e7d" providerId="ADAL" clId="{70B46A5E-4079-4868-8CEE-609826D69CA4}" dt="2020-11-16T12:15:12.705" v="193"/>
          <ac:spMkLst>
            <pc:docMk/>
            <pc:sldMk cId="380008572" sldId="262"/>
            <ac:spMk id="89" creationId="{217B675C-2559-430E-9B8F-C781BC481A29}"/>
          </ac:spMkLst>
        </pc:spChg>
        <pc:spChg chg="mod">
          <ac:chgData name="Maxwell, Cameron" userId="71cc5448-efc8-4422-8a2b-f5977d5f0e7d" providerId="ADAL" clId="{70B46A5E-4079-4868-8CEE-609826D69CA4}" dt="2020-11-16T12:15:12.705" v="193"/>
          <ac:spMkLst>
            <pc:docMk/>
            <pc:sldMk cId="380008572" sldId="262"/>
            <ac:spMk id="90" creationId="{D3CDBC32-2A02-4101-AB2C-3C7FA6913290}"/>
          </ac:spMkLst>
        </pc:spChg>
        <pc:spChg chg="mod">
          <ac:chgData name="Maxwell, Cameron" userId="71cc5448-efc8-4422-8a2b-f5977d5f0e7d" providerId="ADAL" clId="{70B46A5E-4079-4868-8CEE-609826D69CA4}" dt="2020-11-16T12:21:52.038" v="258" actId="1076"/>
          <ac:spMkLst>
            <pc:docMk/>
            <pc:sldMk cId="380008572" sldId="262"/>
            <ac:spMk id="99" creationId="{5FCC8C8E-22AD-4EE8-A48D-EB9C79C06CBB}"/>
          </ac:spMkLst>
        </pc:spChg>
        <pc:spChg chg="mod">
          <ac:chgData name="Maxwell, Cameron" userId="71cc5448-efc8-4422-8a2b-f5977d5f0e7d" providerId="ADAL" clId="{70B46A5E-4079-4868-8CEE-609826D69CA4}" dt="2020-11-16T12:21:47.816" v="256" actId="1076"/>
          <ac:spMkLst>
            <pc:docMk/>
            <pc:sldMk cId="380008572" sldId="262"/>
            <ac:spMk id="100" creationId="{2E775091-57CE-4664-9BDC-CBC6583846CD}"/>
          </ac:spMkLst>
        </pc:spChg>
        <pc:spChg chg="mod">
          <ac:chgData name="Maxwell, Cameron" userId="71cc5448-efc8-4422-8a2b-f5977d5f0e7d" providerId="ADAL" clId="{70B46A5E-4079-4868-8CEE-609826D69CA4}" dt="2020-11-16T12:18:42.836" v="237" actId="1076"/>
          <ac:spMkLst>
            <pc:docMk/>
            <pc:sldMk cId="380008572" sldId="262"/>
            <ac:spMk id="101" creationId="{C8EABD90-4632-4EBC-84D3-C70D3B8A29A1}"/>
          </ac:spMkLst>
        </pc:spChg>
        <pc:spChg chg="mod">
          <ac:chgData name="Maxwell, Cameron" userId="71cc5448-efc8-4422-8a2b-f5977d5f0e7d" providerId="ADAL" clId="{70B46A5E-4079-4868-8CEE-609826D69CA4}" dt="2020-11-16T12:16:03.757" v="203"/>
          <ac:spMkLst>
            <pc:docMk/>
            <pc:sldMk cId="380008572" sldId="262"/>
            <ac:spMk id="102" creationId="{DEF62923-4572-4A16-ADDC-4665A8BDF2A9}"/>
          </ac:spMkLst>
        </pc:spChg>
        <pc:spChg chg="mod">
          <ac:chgData name="Maxwell, Cameron" userId="71cc5448-efc8-4422-8a2b-f5977d5f0e7d" providerId="ADAL" clId="{70B46A5E-4079-4868-8CEE-609826D69CA4}" dt="2020-11-16T12:16:03.757" v="203"/>
          <ac:spMkLst>
            <pc:docMk/>
            <pc:sldMk cId="380008572" sldId="262"/>
            <ac:spMk id="103" creationId="{FE3BA334-595C-4F8B-B355-95C6653103A7}"/>
          </ac:spMkLst>
        </pc:spChg>
        <pc:spChg chg="mod">
          <ac:chgData name="Maxwell, Cameron" userId="71cc5448-efc8-4422-8a2b-f5977d5f0e7d" providerId="ADAL" clId="{70B46A5E-4079-4868-8CEE-609826D69CA4}" dt="2020-11-16T12:16:03.757" v="203"/>
          <ac:spMkLst>
            <pc:docMk/>
            <pc:sldMk cId="380008572" sldId="262"/>
            <ac:spMk id="104" creationId="{C1AEA886-A916-40D1-955F-5B2329C244C8}"/>
          </ac:spMkLst>
        </pc:spChg>
        <pc:spChg chg="mod">
          <ac:chgData name="Maxwell, Cameron" userId="71cc5448-efc8-4422-8a2b-f5977d5f0e7d" providerId="ADAL" clId="{70B46A5E-4079-4868-8CEE-609826D69CA4}" dt="2020-11-16T12:16:03.757" v="203"/>
          <ac:spMkLst>
            <pc:docMk/>
            <pc:sldMk cId="380008572" sldId="262"/>
            <ac:spMk id="107" creationId="{36F43B9B-E93B-4CDE-BF6D-BF74131A9BE3}"/>
          </ac:spMkLst>
        </pc:spChg>
        <pc:spChg chg="mod">
          <ac:chgData name="Maxwell, Cameron" userId="71cc5448-efc8-4422-8a2b-f5977d5f0e7d" providerId="ADAL" clId="{70B46A5E-4079-4868-8CEE-609826D69CA4}" dt="2020-11-16T12:16:03.757" v="203"/>
          <ac:spMkLst>
            <pc:docMk/>
            <pc:sldMk cId="380008572" sldId="262"/>
            <ac:spMk id="108" creationId="{E5E8162F-D8DD-4108-914A-E5A0E1AC820F}"/>
          </ac:spMkLst>
        </pc:spChg>
        <pc:grpChg chg="mod">
          <ac:chgData name="Maxwell, Cameron" userId="71cc5448-efc8-4422-8a2b-f5977d5f0e7d" providerId="ADAL" clId="{70B46A5E-4079-4868-8CEE-609826D69CA4}" dt="2020-11-16T12:20:39.077" v="244" actId="1076"/>
          <ac:grpSpMkLst>
            <pc:docMk/>
            <pc:sldMk cId="380008572" sldId="262"/>
            <ac:grpSpMk id="3" creationId="{A39963D5-23C2-451C-88DF-03107CFDC3C6}"/>
          </ac:grpSpMkLst>
        </pc:grpChg>
        <pc:grpChg chg="mod">
          <ac:chgData name="Maxwell, Cameron" userId="71cc5448-efc8-4422-8a2b-f5977d5f0e7d" providerId="ADAL" clId="{70B46A5E-4079-4868-8CEE-609826D69CA4}" dt="2020-11-16T12:21:31.393" v="252" actId="1076"/>
          <ac:grpSpMkLst>
            <pc:docMk/>
            <pc:sldMk cId="380008572" sldId="262"/>
            <ac:grpSpMk id="65" creationId="{56EF9AE3-23F9-4D1F-AE47-B233037443B6}"/>
          </ac:grpSpMkLst>
        </pc:grpChg>
        <pc:grpChg chg="add mod">
          <ac:chgData name="Maxwell, Cameron" userId="71cc5448-efc8-4422-8a2b-f5977d5f0e7d" providerId="ADAL" clId="{70B46A5E-4079-4868-8CEE-609826D69CA4}" dt="2020-11-16T12:15:52.076" v="201" actId="1076"/>
          <ac:grpSpMkLst>
            <pc:docMk/>
            <pc:sldMk cId="380008572" sldId="262"/>
            <ac:grpSpMk id="74" creationId="{8659C916-6AC2-4209-AE82-1D067CABB094}"/>
          </ac:grpSpMkLst>
        </pc:grpChg>
        <pc:grpChg chg="mod">
          <ac:chgData name="Maxwell, Cameron" userId="71cc5448-efc8-4422-8a2b-f5977d5f0e7d" providerId="ADAL" clId="{70B46A5E-4079-4868-8CEE-609826D69CA4}" dt="2020-11-16T12:15:12.705" v="193"/>
          <ac:grpSpMkLst>
            <pc:docMk/>
            <pc:sldMk cId="380008572" sldId="262"/>
            <ac:grpSpMk id="79" creationId="{05A3DE00-6A08-4D8E-8027-B0F3AA861C04}"/>
          </ac:grpSpMkLst>
        </pc:grpChg>
        <pc:grpChg chg="mod">
          <ac:chgData name="Maxwell, Cameron" userId="71cc5448-efc8-4422-8a2b-f5977d5f0e7d" providerId="ADAL" clId="{70B46A5E-4079-4868-8CEE-609826D69CA4}" dt="2020-11-16T12:15:12.705" v="193"/>
          <ac:grpSpMkLst>
            <pc:docMk/>
            <pc:sldMk cId="380008572" sldId="262"/>
            <ac:grpSpMk id="80" creationId="{039ED3D7-8DC9-4108-8EE4-D1CC7BECE8C2}"/>
          </ac:grpSpMkLst>
        </pc:grpChg>
        <pc:grpChg chg="add del mod">
          <ac:chgData name="Maxwell, Cameron" userId="71cc5448-efc8-4422-8a2b-f5977d5f0e7d" providerId="ADAL" clId="{70B46A5E-4079-4868-8CEE-609826D69CA4}" dt="2020-11-16T12:16:09.253" v="204" actId="478"/>
          <ac:grpSpMkLst>
            <pc:docMk/>
            <pc:sldMk cId="380008572" sldId="262"/>
            <ac:grpSpMk id="91" creationId="{1EDBB556-5529-4589-A076-F3998FE64B15}"/>
          </ac:grpSpMkLst>
        </pc:grpChg>
        <pc:grpChg chg="mod">
          <ac:chgData name="Maxwell, Cameron" userId="71cc5448-efc8-4422-8a2b-f5977d5f0e7d" providerId="ADAL" clId="{70B46A5E-4079-4868-8CEE-609826D69CA4}" dt="2020-11-16T12:16:03.757" v="203"/>
          <ac:grpSpMkLst>
            <pc:docMk/>
            <pc:sldMk cId="380008572" sldId="262"/>
            <ac:grpSpMk id="92" creationId="{0F4605D3-F8E9-4672-B89D-D84F9F76B53C}"/>
          </ac:grpSpMkLst>
        </pc:grpChg>
        <pc:grpChg chg="mod">
          <ac:chgData name="Maxwell, Cameron" userId="71cc5448-efc8-4422-8a2b-f5977d5f0e7d" providerId="ADAL" clId="{70B46A5E-4079-4868-8CEE-609826D69CA4}" dt="2020-11-16T12:16:03.757" v="203"/>
          <ac:grpSpMkLst>
            <pc:docMk/>
            <pc:sldMk cId="380008572" sldId="262"/>
            <ac:grpSpMk id="93" creationId="{B05B37A1-D910-456B-9A92-AD36BFC44049}"/>
          </ac:grpSpMkLst>
        </pc:grpChg>
        <pc:graphicFrameChg chg="mod">
          <ac:chgData name="Maxwell, Cameron" userId="71cc5448-efc8-4422-8a2b-f5977d5f0e7d" providerId="ADAL" clId="{70B46A5E-4079-4868-8CEE-609826D69CA4}" dt="2020-11-16T12:18:45.938" v="238" actId="1076"/>
          <ac:graphicFrameMkLst>
            <pc:docMk/>
            <pc:sldMk cId="380008572" sldId="262"/>
            <ac:graphicFrameMk id="26" creationId="{C0C56A4A-BD7F-4B81-BBB5-66EBCD9804C9}"/>
          </ac:graphicFrameMkLst>
        </pc:graphicFrameChg>
        <pc:graphicFrameChg chg="mod">
          <ac:chgData name="Maxwell, Cameron" userId="71cc5448-efc8-4422-8a2b-f5977d5f0e7d" providerId="ADAL" clId="{70B46A5E-4079-4868-8CEE-609826D69CA4}" dt="2020-11-16T12:18:48.199" v="239" actId="1076"/>
          <ac:graphicFrameMkLst>
            <pc:docMk/>
            <pc:sldMk cId="380008572" sldId="262"/>
            <ac:graphicFrameMk id="27" creationId="{D55B3A33-4926-4086-8933-DAF65F6CA652}"/>
          </ac:graphicFrameMkLst>
        </pc:graphicFrameChg>
        <pc:picChg chg="mod">
          <ac:chgData name="Maxwell, Cameron" userId="71cc5448-efc8-4422-8a2b-f5977d5f0e7d" providerId="ADAL" clId="{70B46A5E-4079-4868-8CEE-609826D69CA4}" dt="2020-11-16T12:26:33.925" v="259" actId="1076"/>
          <ac:picMkLst>
            <pc:docMk/>
            <pc:sldMk cId="380008572" sldId="262"/>
            <ac:picMk id="2" creationId="{4882FF85-FAD9-4699-8EF3-6F15EE973E98}"/>
          </ac:picMkLst>
        </pc:picChg>
        <pc:picChg chg="mod">
          <ac:chgData name="Maxwell, Cameron" userId="71cc5448-efc8-4422-8a2b-f5977d5f0e7d" providerId="ADAL" clId="{70B46A5E-4079-4868-8CEE-609826D69CA4}" dt="2020-11-16T12:21:20.578" v="249" actId="1076"/>
          <ac:picMkLst>
            <pc:docMk/>
            <pc:sldMk cId="380008572" sldId="262"/>
            <ac:picMk id="4" creationId="{6B318427-F255-41A9-8AC9-DE866251135D}"/>
          </ac:picMkLst>
        </pc:picChg>
        <pc:picChg chg="mod">
          <ac:chgData name="Maxwell, Cameron" userId="71cc5448-efc8-4422-8a2b-f5977d5f0e7d" providerId="ADAL" clId="{70B46A5E-4079-4868-8CEE-609826D69CA4}" dt="2020-11-16T12:21:24.346" v="251" actId="1076"/>
          <ac:picMkLst>
            <pc:docMk/>
            <pc:sldMk cId="380008572" sldId="262"/>
            <ac:picMk id="8" creationId="{6DA0EDC0-DFDB-4CCA-B784-FA9FCB349B19}"/>
          </ac:picMkLst>
        </pc:picChg>
        <pc:picChg chg="mod">
          <ac:chgData name="Maxwell, Cameron" userId="71cc5448-efc8-4422-8a2b-f5977d5f0e7d" providerId="ADAL" clId="{70B46A5E-4079-4868-8CEE-609826D69CA4}" dt="2020-11-16T12:17:42.081" v="230" actId="1076"/>
          <ac:picMkLst>
            <pc:docMk/>
            <pc:sldMk cId="380008572" sldId="262"/>
            <ac:picMk id="9" creationId="{BEFA82EA-3957-4119-B734-31BD68ECD078}"/>
          </ac:picMkLst>
        </pc:picChg>
        <pc:picChg chg="mod">
          <ac:chgData name="Maxwell, Cameron" userId="71cc5448-efc8-4422-8a2b-f5977d5f0e7d" providerId="ADAL" clId="{70B46A5E-4079-4868-8CEE-609826D69CA4}" dt="2020-11-16T12:20:44.788" v="246" actId="1076"/>
          <ac:picMkLst>
            <pc:docMk/>
            <pc:sldMk cId="380008572" sldId="262"/>
            <ac:picMk id="64" creationId="{F8473225-3DE2-4F0A-8193-22215D92DEEE}"/>
          </ac:picMkLst>
        </pc:picChg>
        <pc:picChg chg="mod">
          <ac:chgData name="Maxwell, Cameron" userId="71cc5448-efc8-4422-8a2b-f5977d5f0e7d" providerId="ADAL" clId="{70B46A5E-4079-4868-8CEE-609826D69CA4}" dt="2020-11-16T12:15:12.705" v="193"/>
          <ac:picMkLst>
            <pc:docMk/>
            <pc:sldMk cId="380008572" sldId="262"/>
            <ac:picMk id="81" creationId="{9B351B9F-D853-4EC3-A081-9403C5B0C832}"/>
          </ac:picMkLst>
        </pc:picChg>
        <pc:picChg chg="mod">
          <ac:chgData name="Maxwell, Cameron" userId="71cc5448-efc8-4422-8a2b-f5977d5f0e7d" providerId="ADAL" clId="{70B46A5E-4079-4868-8CEE-609826D69CA4}" dt="2020-11-16T12:15:12.705" v="193"/>
          <ac:picMkLst>
            <pc:docMk/>
            <pc:sldMk cId="380008572" sldId="262"/>
            <ac:picMk id="82" creationId="{DA0E3775-749C-4D3C-80B9-E1EA0C7ACBAB}"/>
          </ac:picMkLst>
        </pc:picChg>
        <pc:picChg chg="mod">
          <ac:chgData name="Maxwell, Cameron" userId="71cc5448-efc8-4422-8a2b-f5977d5f0e7d" providerId="ADAL" clId="{70B46A5E-4079-4868-8CEE-609826D69CA4}" dt="2020-11-16T12:15:12.705" v="193"/>
          <ac:picMkLst>
            <pc:docMk/>
            <pc:sldMk cId="380008572" sldId="262"/>
            <ac:picMk id="83" creationId="{0F8D7D0A-1477-45B7-9CB0-F8FF5479835A}"/>
          </ac:picMkLst>
        </pc:picChg>
        <pc:picChg chg="mod">
          <ac:chgData name="Maxwell, Cameron" userId="71cc5448-efc8-4422-8a2b-f5977d5f0e7d" providerId="ADAL" clId="{70B46A5E-4079-4868-8CEE-609826D69CA4}" dt="2020-11-16T12:16:03.757" v="203"/>
          <ac:picMkLst>
            <pc:docMk/>
            <pc:sldMk cId="380008572" sldId="262"/>
            <ac:picMk id="94" creationId="{A80BDC04-153A-46BC-A751-D05F6EDDAACF}"/>
          </ac:picMkLst>
        </pc:picChg>
        <pc:picChg chg="mod">
          <ac:chgData name="Maxwell, Cameron" userId="71cc5448-efc8-4422-8a2b-f5977d5f0e7d" providerId="ADAL" clId="{70B46A5E-4079-4868-8CEE-609826D69CA4}" dt="2020-11-16T12:16:03.757" v="203"/>
          <ac:picMkLst>
            <pc:docMk/>
            <pc:sldMk cId="380008572" sldId="262"/>
            <ac:picMk id="95" creationId="{725542B2-1616-45D2-9C47-1C171E8388FD}"/>
          </ac:picMkLst>
        </pc:picChg>
        <pc:picChg chg="mod">
          <ac:chgData name="Maxwell, Cameron" userId="71cc5448-efc8-4422-8a2b-f5977d5f0e7d" providerId="ADAL" clId="{70B46A5E-4079-4868-8CEE-609826D69CA4}" dt="2020-11-16T12:16:03.757" v="203"/>
          <ac:picMkLst>
            <pc:docMk/>
            <pc:sldMk cId="380008572" sldId="262"/>
            <ac:picMk id="96" creationId="{696A820A-B705-4837-BA50-B3315B9512C5}"/>
          </ac:picMkLst>
        </pc:picChg>
        <pc:picChg chg="mod ord">
          <ac:chgData name="Maxwell, Cameron" userId="71cc5448-efc8-4422-8a2b-f5977d5f0e7d" providerId="ADAL" clId="{70B46A5E-4079-4868-8CEE-609826D69CA4}" dt="2020-11-16T12:21:41.683" v="255" actId="167"/>
          <ac:picMkLst>
            <pc:docMk/>
            <pc:sldMk cId="380008572" sldId="262"/>
            <ac:picMk id="98" creationId="{D034B6FD-BFED-48E5-B721-E366D1B96211}"/>
          </ac:picMkLst>
        </pc:picChg>
        <pc:cxnChg chg="mod">
          <ac:chgData name="Maxwell, Cameron" userId="71cc5448-efc8-4422-8a2b-f5977d5f0e7d" providerId="ADAL" clId="{70B46A5E-4079-4868-8CEE-609826D69CA4}" dt="2020-11-16T12:15:12.705" v="193"/>
          <ac:cxnSpMkLst>
            <pc:docMk/>
            <pc:sldMk cId="380008572" sldId="262"/>
            <ac:cxnSpMk id="87" creationId="{E828EADD-1E4B-4D13-9814-16CC976962DD}"/>
          </ac:cxnSpMkLst>
        </pc:cxnChg>
        <pc:cxnChg chg="mod">
          <ac:chgData name="Maxwell, Cameron" userId="71cc5448-efc8-4422-8a2b-f5977d5f0e7d" providerId="ADAL" clId="{70B46A5E-4079-4868-8CEE-609826D69CA4}" dt="2020-11-16T12:15:12.705" v="193"/>
          <ac:cxnSpMkLst>
            <pc:docMk/>
            <pc:sldMk cId="380008572" sldId="262"/>
            <ac:cxnSpMk id="88" creationId="{95C21C35-5C3A-469A-96E5-C5E811E5F060}"/>
          </ac:cxnSpMkLst>
        </pc:cxnChg>
        <pc:cxnChg chg="mod">
          <ac:chgData name="Maxwell, Cameron" userId="71cc5448-efc8-4422-8a2b-f5977d5f0e7d" providerId="ADAL" clId="{70B46A5E-4079-4868-8CEE-609826D69CA4}" dt="2020-11-16T12:16:03.757" v="203"/>
          <ac:cxnSpMkLst>
            <pc:docMk/>
            <pc:sldMk cId="380008572" sldId="262"/>
            <ac:cxnSpMk id="105" creationId="{A06404B9-8487-4599-B3E2-0DD8C63DC29E}"/>
          </ac:cxnSpMkLst>
        </pc:cxnChg>
        <pc:cxnChg chg="mod">
          <ac:chgData name="Maxwell, Cameron" userId="71cc5448-efc8-4422-8a2b-f5977d5f0e7d" providerId="ADAL" clId="{70B46A5E-4079-4868-8CEE-609826D69CA4}" dt="2020-11-16T12:16:03.757" v="203"/>
          <ac:cxnSpMkLst>
            <pc:docMk/>
            <pc:sldMk cId="380008572" sldId="262"/>
            <ac:cxnSpMk id="106" creationId="{40584ABC-1A8D-4CB3-8C6B-022FE1C55310}"/>
          </ac:cxnSpMkLst>
        </pc:cxnChg>
      </pc:sldChg>
    </pc:docChg>
  </pc:docChgLst>
  <pc:docChgLst>
    <pc:chgData name="Jardine, Callum" userId="S::clj2@hw.ac.uk::113dee6c-2b1d-44ad-b352-019914db02fb" providerId="AD" clId="Web-{5C6F2CAE-51CD-4932-A265-BE390D8F4438}"/>
    <pc:docChg chg="modSld">
      <pc:chgData name="Jardine, Callum" userId="S::clj2@hw.ac.uk::113dee6c-2b1d-44ad-b352-019914db02fb" providerId="AD" clId="Web-{5C6F2CAE-51CD-4932-A265-BE390D8F4438}" dt="2020-11-13T12:46:21.273" v="3" actId="14100"/>
      <pc:docMkLst>
        <pc:docMk/>
      </pc:docMkLst>
      <pc:sldChg chg="addSp modSp">
        <pc:chgData name="Jardine, Callum" userId="S::clj2@hw.ac.uk::113dee6c-2b1d-44ad-b352-019914db02fb" providerId="AD" clId="Web-{5C6F2CAE-51CD-4932-A265-BE390D8F4438}" dt="2020-11-13T12:46:21.273" v="3" actId="14100"/>
        <pc:sldMkLst>
          <pc:docMk/>
          <pc:sldMk cId="2654029588" sldId="257"/>
        </pc:sldMkLst>
        <pc:picChg chg="add mod">
          <ac:chgData name="Jardine, Callum" userId="S::clj2@hw.ac.uk::113dee6c-2b1d-44ad-b352-019914db02fb" providerId="AD" clId="Web-{5C6F2CAE-51CD-4932-A265-BE390D8F4438}" dt="2020-11-13T12:46:21.273" v="3" actId="14100"/>
          <ac:picMkLst>
            <pc:docMk/>
            <pc:sldMk cId="2654029588" sldId="257"/>
            <ac:picMk id="2" creationId="{4882FF85-FAD9-4699-8EF3-6F15EE973E98}"/>
          </ac:picMkLst>
        </pc:picChg>
      </pc:sldChg>
    </pc:docChg>
  </pc:docChgLst>
  <pc:docChgLst>
    <pc:chgData name="Ojuoko, Seun" userId="S::zo12@hw.ac.uk::d2d2d276-383c-45f1-899b-39ebbeacfd56" providerId="AD" clId="Web-{71B9B649-305B-48D6-BCD1-5216839449B3}"/>
    <pc:docChg chg="modSld">
      <pc:chgData name="Ojuoko, Seun" userId="S::zo12@hw.ac.uk::d2d2d276-383c-45f1-899b-39ebbeacfd56" providerId="AD" clId="Web-{71B9B649-305B-48D6-BCD1-5216839449B3}" dt="2020-11-15T12:24:24.162" v="66"/>
      <pc:docMkLst>
        <pc:docMk/>
      </pc:docMkLst>
      <pc:sldChg chg="addSp delSp modSp">
        <pc:chgData name="Ojuoko, Seun" userId="S::zo12@hw.ac.uk::d2d2d276-383c-45f1-899b-39ebbeacfd56" providerId="AD" clId="Web-{71B9B649-305B-48D6-BCD1-5216839449B3}" dt="2020-11-15T12:24:24.162" v="66"/>
        <pc:sldMkLst>
          <pc:docMk/>
          <pc:sldMk cId="2654029588" sldId="257"/>
        </pc:sldMkLst>
        <pc:spChg chg="add mod">
          <ac:chgData name="Ojuoko, Seun" userId="S::zo12@hw.ac.uk::d2d2d276-383c-45f1-899b-39ebbeacfd56" providerId="AD" clId="Web-{71B9B649-305B-48D6-BCD1-5216839449B3}" dt="2020-11-15T12:15:00.891" v="20" actId="1076"/>
          <ac:spMkLst>
            <pc:docMk/>
            <pc:sldMk cId="2654029588" sldId="257"/>
            <ac:spMk id="10" creationId="{D421F711-5EE5-4FD9-ABC1-C44CE267E176}"/>
          </ac:spMkLst>
        </pc:spChg>
        <pc:spChg chg="add del">
          <ac:chgData name="Ojuoko, Seun" userId="S::zo12@hw.ac.uk::d2d2d276-383c-45f1-899b-39ebbeacfd56" providerId="AD" clId="Web-{71B9B649-305B-48D6-BCD1-5216839449B3}" dt="2020-11-15T12:15:52.329" v="24"/>
          <ac:spMkLst>
            <pc:docMk/>
            <pc:sldMk cId="2654029588" sldId="257"/>
            <ac:spMk id="12" creationId="{5CDEA992-74B3-4478-AE4F-0D59341DB6E0}"/>
          </ac:spMkLst>
        </pc:spChg>
        <pc:spChg chg="add mod">
          <ac:chgData name="Ojuoko, Seun" userId="S::zo12@hw.ac.uk::d2d2d276-383c-45f1-899b-39ebbeacfd56" providerId="AD" clId="Web-{71B9B649-305B-48D6-BCD1-5216839449B3}" dt="2020-11-15T12:21:34.348" v="62" actId="20577"/>
          <ac:spMkLst>
            <pc:docMk/>
            <pc:sldMk cId="2654029588" sldId="257"/>
            <ac:spMk id="13" creationId="{7DA907E7-2E5B-4253-965E-269533B1942A}"/>
          </ac:spMkLst>
        </pc:spChg>
        <pc:spChg chg="add mod">
          <ac:chgData name="Ojuoko, Seun" userId="S::zo12@hw.ac.uk::d2d2d276-383c-45f1-899b-39ebbeacfd56" providerId="AD" clId="Web-{71B9B649-305B-48D6-BCD1-5216839449B3}" dt="2020-11-15T12:21:13.879" v="58" actId="1076"/>
          <ac:spMkLst>
            <pc:docMk/>
            <pc:sldMk cId="2654029588" sldId="257"/>
            <ac:spMk id="14" creationId="{5D731AFB-AA33-440D-8950-FE4BF05EF41C}"/>
          </ac:spMkLst>
        </pc:spChg>
        <pc:spChg chg="mod">
          <ac:chgData name="Ojuoko, Seun" userId="S::zo12@hw.ac.uk::d2d2d276-383c-45f1-899b-39ebbeacfd56" providerId="AD" clId="Web-{71B9B649-305B-48D6-BCD1-5216839449B3}" dt="2020-11-15T12:14:15.156" v="6" actId="14100"/>
          <ac:spMkLst>
            <pc:docMk/>
            <pc:sldMk cId="2654029588" sldId="257"/>
            <ac:spMk id="99" creationId="{5FCC8C8E-22AD-4EE8-A48D-EB9C79C06CBB}"/>
          </ac:spMkLst>
        </pc:spChg>
        <pc:graphicFrameChg chg="mod modGraphic">
          <ac:chgData name="Ojuoko, Seun" userId="S::zo12@hw.ac.uk::d2d2d276-383c-45f1-899b-39ebbeacfd56" providerId="AD" clId="Web-{71B9B649-305B-48D6-BCD1-5216839449B3}" dt="2020-11-15T12:24:24.162" v="66"/>
          <ac:graphicFrameMkLst>
            <pc:docMk/>
            <pc:sldMk cId="2654029588" sldId="257"/>
            <ac:graphicFrameMk id="27" creationId="{D55B3A33-4926-4086-8933-DAF65F6CA652}"/>
          </ac:graphicFrameMkLst>
        </pc:graphicFrameChg>
        <pc:picChg chg="add mod">
          <ac:chgData name="Ojuoko, Seun" userId="S::zo12@hw.ac.uk::d2d2d276-383c-45f1-899b-39ebbeacfd56" providerId="AD" clId="Web-{71B9B649-305B-48D6-BCD1-5216839449B3}" dt="2020-11-15T12:20:23.097" v="56" actId="1076"/>
          <ac:picMkLst>
            <pc:docMk/>
            <pc:sldMk cId="2654029588" sldId="257"/>
            <ac:picMk id="9" creationId="{BEFA82EA-3957-4119-B734-31BD68ECD078}"/>
          </ac:picMkLst>
        </pc:picChg>
      </pc:sldChg>
    </pc:docChg>
  </pc:docChgLst>
  <pc:docChgLst>
    <pc:chgData name="Jardine, Callum" userId="S::clj2@hw.ac.uk::113dee6c-2b1d-44ad-b352-019914db02fb" providerId="AD" clId="Web-{D1CCC5E4-AB41-4F02-B9DA-62D5714FADCF}"/>
    <pc:docChg chg="modSld">
      <pc:chgData name="Jardine, Callum" userId="S::clj2@hw.ac.uk::113dee6c-2b1d-44ad-b352-019914db02fb" providerId="AD" clId="Web-{D1CCC5E4-AB41-4F02-B9DA-62D5714FADCF}" dt="2020-11-20T16:31:10.625" v="8" actId="1076"/>
      <pc:docMkLst>
        <pc:docMk/>
      </pc:docMkLst>
      <pc:sldChg chg="addSp modSp">
        <pc:chgData name="Jardine, Callum" userId="S::clj2@hw.ac.uk::113dee6c-2b1d-44ad-b352-019914db02fb" providerId="AD" clId="Web-{D1CCC5E4-AB41-4F02-B9DA-62D5714FADCF}" dt="2020-11-20T16:30:08.203" v="1" actId="1076"/>
        <pc:sldMkLst>
          <pc:docMk/>
          <pc:sldMk cId="2654029588" sldId="257"/>
        </pc:sldMkLst>
        <pc:picChg chg="add mod">
          <ac:chgData name="Jardine, Callum" userId="S::clj2@hw.ac.uk::113dee6c-2b1d-44ad-b352-019914db02fb" providerId="AD" clId="Web-{D1CCC5E4-AB41-4F02-B9DA-62D5714FADCF}" dt="2020-11-20T16:30:08.203" v="1" actId="1076"/>
          <ac:picMkLst>
            <pc:docMk/>
            <pc:sldMk cId="2654029588" sldId="257"/>
            <ac:picMk id="12" creationId="{2E8197C2-8B09-43F7-8774-113A6CDC7CBB}"/>
          </ac:picMkLst>
        </pc:picChg>
      </pc:sldChg>
      <pc:sldChg chg="addSp delSp modSp">
        <pc:chgData name="Jardine, Callum" userId="S::clj2@hw.ac.uk::113dee6c-2b1d-44ad-b352-019914db02fb" providerId="AD" clId="Web-{D1CCC5E4-AB41-4F02-B9DA-62D5714FADCF}" dt="2020-11-20T16:31:10.625" v="8" actId="1076"/>
        <pc:sldMkLst>
          <pc:docMk/>
          <pc:sldMk cId="4280097067" sldId="264"/>
        </pc:sldMkLst>
        <pc:picChg chg="add mod">
          <ac:chgData name="Jardine, Callum" userId="S::clj2@hw.ac.uk::113dee6c-2b1d-44ad-b352-019914db02fb" providerId="AD" clId="Web-{D1CCC5E4-AB41-4F02-B9DA-62D5714FADCF}" dt="2020-11-20T16:31:10.625" v="8" actId="1076"/>
          <ac:picMkLst>
            <pc:docMk/>
            <pc:sldMk cId="4280097067" sldId="264"/>
            <ac:picMk id="13" creationId="{35772B78-7E36-438F-BCA8-03CA910D8D61}"/>
          </ac:picMkLst>
        </pc:picChg>
        <pc:picChg chg="del">
          <ac:chgData name="Jardine, Callum" userId="S::clj2@hw.ac.uk::113dee6c-2b1d-44ad-b352-019914db02fb" providerId="AD" clId="Web-{D1CCC5E4-AB41-4F02-B9DA-62D5714FADCF}" dt="2020-11-20T16:30:41.562" v="2"/>
          <ac:picMkLst>
            <pc:docMk/>
            <pc:sldMk cId="4280097067" sldId="264"/>
            <ac:picMk id="62" creationId="{AFB55704-036E-4212-AA25-21E89EBF7AE7}"/>
          </ac:picMkLst>
        </pc:picChg>
      </pc:sldChg>
    </pc:docChg>
  </pc:docChgLst>
  <pc:docChgLst>
    <pc:chgData name="Jardine, Callum" userId="S::clj2@hw.ac.uk::113dee6c-2b1d-44ad-b352-019914db02fb" providerId="AD" clId="Web-{07287AE9-0B6E-46ED-84CB-225FED08DC9E}"/>
    <pc:docChg chg="modSld">
      <pc:chgData name="Jardine, Callum" userId="S::clj2@hw.ac.uk::113dee6c-2b1d-44ad-b352-019914db02fb" providerId="AD" clId="Web-{07287AE9-0B6E-46ED-84CB-225FED08DC9E}" dt="2020-11-13T12:28:25.246" v="4" actId="1076"/>
      <pc:docMkLst>
        <pc:docMk/>
      </pc:docMkLst>
      <pc:sldChg chg="addSp modSp">
        <pc:chgData name="Jardine, Callum" userId="S::clj2@hw.ac.uk::113dee6c-2b1d-44ad-b352-019914db02fb" providerId="AD" clId="Web-{07287AE9-0B6E-46ED-84CB-225FED08DC9E}" dt="2020-11-13T12:28:25.246" v="4" actId="1076"/>
        <pc:sldMkLst>
          <pc:docMk/>
          <pc:sldMk cId="2654029588" sldId="257"/>
        </pc:sldMkLst>
        <pc:picChg chg="add mod">
          <ac:chgData name="Jardine, Callum" userId="S::clj2@hw.ac.uk::113dee6c-2b1d-44ad-b352-019914db02fb" providerId="AD" clId="Web-{07287AE9-0B6E-46ED-84CB-225FED08DC9E}" dt="2020-11-13T12:28:25.246" v="4" actId="1076"/>
          <ac:picMkLst>
            <pc:docMk/>
            <pc:sldMk cId="2654029588" sldId="257"/>
            <ac:picMk id="3" creationId="{C4B287D5-BCF7-4F1D-809F-D546AC0ED700}"/>
          </ac:picMkLst>
        </pc:picChg>
      </pc:sldChg>
    </pc:docChg>
  </pc:docChgLst>
  <pc:docChgLst>
    <pc:chgData name="Ross Brown" userId="db259b9e-a35f-40f6-b8eb-b3a9b6a5af38" providerId="ADAL" clId="{13C43CA6-008A-4822-970C-C355D85C52CC}"/>
    <pc:docChg chg="undo redo custSel addSld modSld sldOrd">
      <pc:chgData name="Ross Brown" userId="db259b9e-a35f-40f6-b8eb-b3a9b6a5af38" providerId="ADAL" clId="{13C43CA6-008A-4822-970C-C355D85C52CC}" dt="2020-11-24T15:16:04.534" v="2326"/>
      <pc:docMkLst>
        <pc:docMk/>
      </pc:docMkLst>
      <pc:sldChg chg="addSp delSp modSp mod delDesignElem">
        <pc:chgData name="Ross Brown" userId="db259b9e-a35f-40f6-b8eb-b3a9b6a5af38" providerId="ADAL" clId="{13C43CA6-008A-4822-970C-C355D85C52CC}" dt="2020-11-13T12:42:14.959" v="399" actId="478"/>
        <pc:sldMkLst>
          <pc:docMk/>
          <pc:sldMk cId="3070093744" sldId="256"/>
        </pc:sldMkLst>
        <pc:spChg chg="mod">
          <ac:chgData name="Ross Brown" userId="db259b9e-a35f-40f6-b8eb-b3a9b6a5af38" providerId="ADAL" clId="{13C43CA6-008A-4822-970C-C355D85C52CC}" dt="2020-11-13T12:12:21.311" v="62" actId="20577"/>
          <ac:spMkLst>
            <pc:docMk/>
            <pc:sldMk cId="3070093744" sldId="256"/>
            <ac:spMk id="21" creationId="{D97103FA-8424-402F-99BE-98B833FB5CA9}"/>
          </ac:spMkLst>
        </pc:spChg>
        <pc:spChg chg="del">
          <ac:chgData name="Ross Brown" userId="db259b9e-a35f-40f6-b8eb-b3a9b6a5af38" providerId="ADAL" clId="{13C43CA6-008A-4822-970C-C355D85C52CC}" dt="2020-11-13T12:39:20.132" v="363"/>
          <ac:spMkLst>
            <pc:docMk/>
            <pc:sldMk cId="3070093744" sldId="256"/>
            <ac:spMk id="192" creationId="{EF840297-5531-43A4-8AD0-0D6B3A5BDE55}"/>
          </ac:spMkLst>
        </pc:spChg>
        <pc:spChg chg="del">
          <ac:chgData name="Ross Brown" userId="db259b9e-a35f-40f6-b8eb-b3a9b6a5af38" providerId="ADAL" clId="{13C43CA6-008A-4822-970C-C355D85C52CC}" dt="2020-11-13T12:22:47.990" v="180" actId="478"/>
          <ac:spMkLst>
            <pc:docMk/>
            <pc:sldMk cId="3070093744" sldId="256"/>
            <ac:spMk id="1055" creationId="{5B47C084-3D32-45A9-9654-23D965E51751}"/>
          </ac:spMkLst>
        </pc:spChg>
        <pc:spChg chg="mod">
          <ac:chgData name="Ross Brown" userId="db259b9e-a35f-40f6-b8eb-b3a9b6a5af38" providerId="ADAL" clId="{13C43CA6-008A-4822-970C-C355D85C52CC}" dt="2020-11-13T12:22:15.654" v="170" actId="1076"/>
          <ac:spMkLst>
            <pc:docMk/>
            <pc:sldMk cId="3070093744" sldId="256"/>
            <ac:spMk id="1056" creationId="{1291FDAE-093D-4BB0-BE4A-4BF37D86F480}"/>
          </ac:spMkLst>
        </pc:spChg>
        <pc:spChg chg="mod">
          <ac:chgData name="Ross Brown" userId="db259b9e-a35f-40f6-b8eb-b3a9b6a5af38" providerId="ADAL" clId="{13C43CA6-008A-4822-970C-C355D85C52CC}" dt="2020-11-13T12:17:52.421" v="111" actId="1076"/>
          <ac:spMkLst>
            <pc:docMk/>
            <pc:sldMk cId="3070093744" sldId="256"/>
            <ac:spMk id="1057" creationId="{5E567412-3E9E-4CB8-A6E7-C9FF6BAFE692}"/>
          </ac:spMkLst>
        </pc:spChg>
        <pc:spChg chg="mod">
          <ac:chgData name="Ross Brown" userId="db259b9e-a35f-40f6-b8eb-b3a9b6a5af38" providerId="ADAL" clId="{13C43CA6-008A-4822-970C-C355D85C52CC}" dt="2020-11-13T12:17:55.119" v="113" actId="1076"/>
          <ac:spMkLst>
            <pc:docMk/>
            <pc:sldMk cId="3070093744" sldId="256"/>
            <ac:spMk id="1063" creationId="{80750884-8DF6-4F97-8E8E-3B96AB871BA3}"/>
          </ac:spMkLst>
        </pc:spChg>
        <pc:spChg chg="mod">
          <ac:chgData name="Ross Brown" userId="db259b9e-a35f-40f6-b8eb-b3a9b6a5af38" providerId="ADAL" clId="{13C43CA6-008A-4822-970C-C355D85C52CC}" dt="2020-11-13T12:22:04.853" v="168" actId="1076"/>
          <ac:spMkLst>
            <pc:docMk/>
            <pc:sldMk cId="3070093744" sldId="256"/>
            <ac:spMk id="1075" creationId="{F8229E26-014D-4516-8101-EC88623F01F1}"/>
          </ac:spMkLst>
        </pc:spChg>
        <pc:graphicFrameChg chg="add del mod">
          <ac:chgData name="Ross Brown" userId="db259b9e-a35f-40f6-b8eb-b3a9b6a5af38" providerId="ADAL" clId="{13C43CA6-008A-4822-970C-C355D85C52CC}" dt="2020-11-13T12:07:20.607" v="3"/>
          <ac:graphicFrameMkLst>
            <pc:docMk/>
            <pc:sldMk cId="3070093744" sldId="256"/>
            <ac:graphicFrameMk id="24" creationId="{55FE4B10-09C2-4B58-875A-AA93F892AD27}"/>
          </ac:graphicFrameMkLst>
        </pc:graphicFrameChg>
        <pc:graphicFrameChg chg="add del mod">
          <ac:chgData name="Ross Brown" userId="db259b9e-a35f-40f6-b8eb-b3a9b6a5af38" providerId="ADAL" clId="{13C43CA6-008A-4822-970C-C355D85C52CC}" dt="2020-11-13T12:07:21.096" v="8"/>
          <ac:graphicFrameMkLst>
            <pc:docMk/>
            <pc:sldMk cId="3070093744" sldId="256"/>
            <ac:graphicFrameMk id="26" creationId="{C8762EE8-A468-4C24-9230-7D84E8CD4274}"/>
          </ac:graphicFrameMkLst>
        </pc:graphicFrameChg>
        <pc:graphicFrameChg chg="mod modGraphic">
          <ac:chgData name="Ross Brown" userId="db259b9e-a35f-40f6-b8eb-b3a9b6a5af38" providerId="ADAL" clId="{13C43CA6-008A-4822-970C-C355D85C52CC}" dt="2020-11-13T12:21:58.717" v="166" actId="1076"/>
          <ac:graphicFrameMkLst>
            <pc:docMk/>
            <pc:sldMk cId="3070093744" sldId="256"/>
            <ac:graphicFrameMk id="27" creationId="{3CFE1E02-4A99-467A-A4D9-8FA3ADDB1B06}"/>
          </ac:graphicFrameMkLst>
        </pc:graphicFrameChg>
        <pc:graphicFrameChg chg="add del mod">
          <ac:chgData name="Ross Brown" userId="db259b9e-a35f-40f6-b8eb-b3a9b6a5af38" providerId="ADAL" clId="{13C43CA6-008A-4822-970C-C355D85C52CC}" dt="2020-11-13T12:20:24.704" v="140"/>
          <ac:graphicFrameMkLst>
            <pc:docMk/>
            <pc:sldMk cId="3070093744" sldId="256"/>
            <ac:graphicFrameMk id="80" creationId="{C0C56A4A-BD7F-4B81-BBB5-66EBCD9804C9}"/>
          </ac:graphicFrameMkLst>
        </pc:graphicFrameChg>
        <pc:graphicFrameChg chg="add del">
          <ac:chgData name="Ross Brown" userId="db259b9e-a35f-40f6-b8eb-b3a9b6a5af38" providerId="ADAL" clId="{13C43CA6-008A-4822-970C-C355D85C52CC}" dt="2020-11-13T12:07:23.074" v="11" actId="478"/>
          <ac:graphicFrameMkLst>
            <pc:docMk/>
            <pc:sldMk cId="3070093744" sldId="256"/>
            <ac:graphicFrameMk id="84" creationId="{C0C56A4A-BD7F-4B81-BBB5-66EBCD9804C9}"/>
          </ac:graphicFrameMkLst>
        </pc:graphicFrameChg>
        <pc:graphicFrameChg chg="del">
          <ac:chgData name="Ross Brown" userId="db259b9e-a35f-40f6-b8eb-b3a9b6a5af38" providerId="ADAL" clId="{13C43CA6-008A-4822-970C-C355D85C52CC}" dt="2020-11-13T12:07:14.013" v="0" actId="478"/>
          <ac:graphicFrameMkLst>
            <pc:docMk/>
            <pc:sldMk cId="3070093744" sldId="256"/>
            <ac:graphicFrameMk id="90" creationId="{AC07CE17-A56A-4411-8B52-9B98B6F254DA}"/>
          </ac:graphicFrameMkLst>
        </pc:graphicFrameChg>
        <pc:picChg chg="del mod">
          <ac:chgData name="Ross Brown" userId="db259b9e-a35f-40f6-b8eb-b3a9b6a5af38" providerId="ADAL" clId="{13C43CA6-008A-4822-970C-C355D85C52CC}" dt="2020-11-13T12:42:14.959" v="399" actId="478"/>
          <ac:picMkLst>
            <pc:docMk/>
            <pc:sldMk cId="3070093744" sldId="256"/>
            <ac:picMk id="173" creationId="{97381A64-C3FC-4A4C-BB76-44BB0E6690DE}"/>
          </ac:picMkLst>
        </pc:picChg>
        <pc:picChg chg="mod">
          <ac:chgData name="Ross Brown" userId="db259b9e-a35f-40f6-b8eb-b3a9b6a5af38" providerId="ADAL" clId="{13C43CA6-008A-4822-970C-C355D85C52CC}" dt="2020-11-13T12:11:20.317" v="43" actId="14100"/>
          <ac:picMkLst>
            <pc:docMk/>
            <pc:sldMk cId="3070093744" sldId="256"/>
            <ac:picMk id="264" creationId="{6BDBE000-429B-4C40-98DE-B018526A08E2}"/>
          </ac:picMkLst>
        </pc:picChg>
      </pc:sldChg>
      <pc:sldChg chg="addSp delSp modSp mod">
        <pc:chgData name="Ross Brown" userId="db259b9e-a35f-40f6-b8eb-b3a9b6a5af38" providerId="ADAL" clId="{13C43CA6-008A-4822-970C-C355D85C52CC}" dt="2020-11-16T12:11:28.940" v="875" actId="1076"/>
        <pc:sldMkLst>
          <pc:docMk/>
          <pc:sldMk cId="2654029588" sldId="257"/>
        </pc:sldMkLst>
        <pc:spChg chg="add del">
          <ac:chgData name="Ross Brown" userId="db259b9e-a35f-40f6-b8eb-b3a9b6a5af38" providerId="ADAL" clId="{13C43CA6-008A-4822-970C-C355D85C52CC}" dt="2020-11-13T12:16:12.622" v="83" actId="478"/>
          <ac:spMkLst>
            <pc:docMk/>
            <pc:sldMk cId="2654029588" sldId="257"/>
            <ac:spMk id="4" creationId="{9ED76458-25AA-46BB-B2C8-B2BFBBD4F104}"/>
          </ac:spMkLst>
        </pc:spChg>
        <pc:spChg chg="add del">
          <ac:chgData name="Ross Brown" userId="db259b9e-a35f-40f6-b8eb-b3a9b6a5af38" providerId="ADAL" clId="{13C43CA6-008A-4822-970C-C355D85C52CC}" dt="2020-11-13T12:16:01.022" v="79" actId="478"/>
          <ac:spMkLst>
            <pc:docMk/>
            <pc:sldMk cId="2654029588" sldId="257"/>
            <ac:spMk id="5" creationId="{01A7FA3F-B324-4403-9ADA-69085775BA49}"/>
          </ac:spMkLst>
        </pc:spChg>
        <pc:spChg chg="add del mod">
          <ac:chgData name="Ross Brown" userId="db259b9e-a35f-40f6-b8eb-b3a9b6a5af38" providerId="ADAL" clId="{13C43CA6-008A-4822-970C-C355D85C52CC}" dt="2020-11-13T12:18:40.223" v="122" actId="478"/>
          <ac:spMkLst>
            <pc:docMk/>
            <pc:sldMk cId="2654029588" sldId="257"/>
            <ac:spMk id="7" creationId="{7F64F0B8-CA19-4CF7-80EC-E86B0FB97D73}"/>
          </ac:spMkLst>
        </pc:spChg>
        <pc:spChg chg="add del">
          <ac:chgData name="Ross Brown" userId="db259b9e-a35f-40f6-b8eb-b3a9b6a5af38" providerId="ADAL" clId="{13C43CA6-008A-4822-970C-C355D85C52CC}" dt="2020-11-13T12:16:32.886" v="88" actId="478"/>
          <ac:spMkLst>
            <pc:docMk/>
            <pc:sldMk cId="2654029588" sldId="257"/>
            <ac:spMk id="8" creationId="{226A3E58-2E8E-4CDF-898D-51F1BB7CB0FB}"/>
          </ac:spMkLst>
        </pc:spChg>
        <pc:spChg chg="add del mod">
          <ac:chgData name="Ross Brown" userId="db259b9e-a35f-40f6-b8eb-b3a9b6a5af38" providerId="ADAL" clId="{13C43CA6-008A-4822-970C-C355D85C52CC}" dt="2020-11-13T12:18:32.982" v="118" actId="478"/>
          <ac:spMkLst>
            <pc:docMk/>
            <pc:sldMk cId="2654029588" sldId="257"/>
            <ac:spMk id="10" creationId="{3267AAB3-3451-4650-AC07-87539C213201}"/>
          </ac:spMkLst>
        </pc:spChg>
        <pc:spChg chg="mod">
          <ac:chgData name="Ross Brown" userId="db259b9e-a35f-40f6-b8eb-b3a9b6a5af38" providerId="ADAL" clId="{13C43CA6-008A-4822-970C-C355D85C52CC}" dt="2020-11-16T12:09:02.229" v="851" actId="1076"/>
          <ac:spMkLst>
            <pc:docMk/>
            <pc:sldMk cId="2654029588" sldId="257"/>
            <ac:spMk id="10" creationId="{D421F711-5EE5-4FD9-ABC1-C44CE267E176}"/>
          </ac:spMkLst>
        </pc:spChg>
        <pc:spChg chg="add mod">
          <ac:chgData name="Ross Brown" userId="db259b9e-a35f-40f6-b8eb-b3a9b6a5af38" providerId="ADAL" clId="{13C43CA6-008A-4822-970C-C355D85C52CC}" dt="2020-11-16T12:03:24.359" v="615" actId="113"/>
          <ac:spMkLst>
            <pc:docMk/>
            <pc:sldMk cId="2654029588" sldId="257"/>
            <ac:spMk id="11" creationId="{A7CDC217-E0B1-4F9A-9B91-152A890A4D96}"/>
          </ac:spMkLst>
        </pc:spChg>
        <pc:spChg chg="add del mod">
          <ac:chgData name="Ross Brown" userId="db259b9e-a35f-40f6-b8eb-b3a9b6a5af38" providerId="ADAL" clId="{13C43CA6-008A-4822-970C-C355D85C52CC}" dt="2020-11-13T12:20:13.582" v="138" actId="478"/>
          <ac:spMkLst>
            <pc:docMk/>
            <pc:sldMk cId="2654029588" sldId="257"/>
            <ac:spMk id="12" creationId="{208A053B-A572-4AFC-969F-934FEADD1635}"/>
          </ac:spMkLst>
        </pc:spChg>
        <pc:spChg chg="del mod">
          <ac:chgData name="Ross Brown" userId="db259b9e-a35f-40f6-b8eb-b3a9b6a5af38" providerId="ADAL" clId="{13C43CA6-008A-4822-970C-C355D85C52CC}" dt="2020-11-16T12:08:39.855" v="842"/>
          <ac:spMkLst>
            <pc:docMk/>
            <pc:sldMk cId="2654029588" sldId="257"/>
            <ac:spMk id="13" creationId="{7DA907E7-2E5B-4253-965E-269533B1942A}"/>
          </ac:spMkLst>
        </pc:spChg>
        <pc:spChg chg="del mod">
          <ac:chgData name="Ross Brown" userId="db259b9e-a35f-40f6-b8eb-b3a9b6a5af38" providerId="ADAL" clId="{13C43CA6-008A-4822-970C-C355D85C52CC}" dt="2020-11-16T12:08:41.285" v="844" actId="478"/>
          <ac:spMkLst>
            <pc:docMk/>
            <pc:sldMk cId="2654029588" sldId="257"/>
            <ac:spMk id="14" creationId="{5D731AFB-AA33-440D-8950-FE4BF05EF41C}"/>
          </ac:spMkLst>
        </pc:spChg>
        <pc:spChg chg="add del">
          <ac:chgData name="Ross Brown" userId="db259b9e-a35f-40f6-b8eb-b3a9b6a5af38" providerId="ADAL" clId="{13C43CA6-008A-4822-970C-C355D85C52CC}" dt="2020-11-13T12:22:26.550" v="173" actId="478"/>
          <ac:spMkLst>
            <pc:docMk/>
            <pc:sldMk cId="2654029588" sldId="257"/>
            <ac:spMk id="28" creationId="{2F0DB9F5-33B1-4B65-81C1-A72616C24810}"/>
          </ac:spMkLst>
        </pc:spChg>
        <pc:spChg chg="add del">
          <ac:chgData name="Ross Brown" userId="db259b9e-a35f-40f6-b8eb-b3a9b6a5af38" providerId="ADAL" clId="{13C43CA6-008A-4822-970C-C355D85C52CC}" dt="2020-11-13T12:22:45.615" v="179" actId="478"/>
          <ac:spMkLst>
            <pc:docMk/>
            <pc:sldMk cId="2654029588" sldId="257"/>
            <ac:spMk id="30" creationId="{2FDD41D2-2CD7-4F36-9632-1C7BC00A56AA}"/>
          </ac:spMkLst>
        </pc:spChg>
        <pc:spChg chg="mod">
          <ac:chgData name="Ross Brown" userId="db259b9e-a35f-40f6-b8eb-b3a9b6a5af38" providerId="ADAL" clId="{13C43CA6-008A-4822-970C-C355D85C52CC}" dt="2020-11-13T12:41:01.222" v="392" actId="14100"/>
          <ac:spMkLst>
            <pc:docMk/>
            <pc:sldMk cId="2654029588" sldId="257"/>
            <ac:spMk id="41" creationId="{6E536B75-9635-49DC-A4C6-66925B3BEEC6}"/>
          </ac:spMkLst>
        </pc:spChg>
        <pc:spChg chg="add mod">
          <ac:chgData name="Ross Brown" userId="db259b9e-a35f-40f6-b8eb-b3a9b6a5af38" providerId="ADAL" clId="{13C43CA6-008A-4822-970C-C355D85C52CC}" dt="2020-11-13T13:01:09.983" v="554" actId="1076"/>
          <ac:spMkLst>
            <pc:docMk/>
            <pc:sldMk cId="2654029588" sldId="257"/>
            <ac:spMk id="43" creationId="{48EFDCAB-D461-470E-B6BD-96AD2F1A6349}"/>
          </ac:spMkLst>
        </pc:spChg>
        <pc:spChg chg="add mod">
          <ac:chgData name="Ross Brown" userId="db259b9e-a35f-40f6-b8eb-b3a9b6a5af38" providerId="ADAL" clId="{13C43CA6-008A-4822-970C-C355D85C52CC}" dt="2020-11-13T12:37:14.081" v="335" actId="164"/>
          <ac:spMkLst>
            <pc:docMk/>
            <pc:sldMk cId="2654029588" sldId="257"/>
            <ac:spMk id="47" creationId="{24638CBC-41D8-47CD-AB63-A39898C5D3A0}"/>
          </ac:spMkLst>
        </pc:spChg>
        <pc:spChg chg="add mod">
          <ac:chgData name="Ross Brown" userId="db259b9e-a35f-40f6-b8eb-b3a9b6a5af38" providerId="ADAL" clId="{13C43CA6-008A-4822-970C-C355D85C52CC}" dt="2020-11-13T12:37:14.081" v="335" actId="164"/>
          <ac:spMkLst>
            <pc:docMk/>
            <pc:sldMk cId="2654029588" sldId="257"/>
            <ac:spMk id="48" creationId="{EC9373A5-B9D7-4A53-8E6B-12C7771AA222}"/>
          </ac:spMkLst>
        </pc:spChg>
        <pc:spChg chg="add mod">
          <ac:chgData name="Ross Brown" userId="db259b9e-a35f-40f6-b8eb-b3a9b6a5af38" providerId="ADAL" clId="{13C43CA6-008A-4822-970C-C355D85C52CC}" dt="2020-11-13T12:37:14.081" v="335" actId="164"/>
          <ac:spMkLst>
            <pc:docMk/>
            <pc:sldMk cId="2654029588" sldId="257"/>
            <ac:spMk id="51" creationId="{21B91F72-85DA-4349-966F-91A42FA327BD}"/>
          </ac:spMkLst>
        </pc:spChg>
        <pc:spChg chg="add mod">
          <ac:chgData name="Ross Brown" userId="db259b9e-a35f-40f6-b8eb-b3a9b6a5af38" providerId="ADAL" clId="{13C43CA6-008A-4822-970C-C355D85C52CC}" dt="2020-11-13T12:37:14.081" v="335" actId="164"/>
          <ac:spMkLst>
            <pc:docMk/>
            <pc:sldMk cId="2654029588" sldId="257"/>
            <ac:spMk id="52" creationId="{61417467-8E15-499B-8E37-3D58EA0844BC}"/>
          </ac:spMkLst>
        </pc:spChg>
        <pc:spChg chg="add mod">
          <ac:chgData name="Ross Brown" userId="db259b9e-a35f-40f6-b8eb-b3a9b6a5af38" providerId="ADAL" clId="{13C43CA6-008A-4822-970C-C355D85C52CC}" dt="2020-11-13T12:37:14.081" v="335" actId="164"/>
          <ac:spMkLst>
            <pc:docMk/>
            <pc:sldMk cId="2654029588" sldId="257"/>
            <ac:spMk id="56" creationId="{49957211-DBCA-4293-9ACD-DE239220D4AA}"/>
          </ac:spMkLst>
        </pc:spChg>
        <pc:spChg chg="add mod">
          <ac:chgData name="Ross Brown" userId="db259b9e-a35f-40f6-b8eb-b3a9b6a5af38" providerId="ADAL" clId="{13C43CA6-008A-4822-970C-C355D85C52CC}" dt="2020-11-13T12:37:14.081" v="335" actId="164"/>
          <ac:spMkLst>
            <pc:docMk/>
            <pc:sldMk cId="2654029588" sldId="257"/>
            <ac:spMk id="57" creationId="{89327FC6-D7D0-4799-AE3B-B3E3F07F2DA3}"/>
          </ac:spMkLst>
        </pc:spChg>
        <pc:spChg chg="mod">
          <ac:chgData name="Ross Brown" userId="db259b9e-a35f-40f6-b8eb-b3a9b6a5af38" providerId="ADAL" clId="{13C43CA6-008A-4822-970C-C355D85C52CC}" dt="2020-11-13T12:41:06.342" v="393" actId="1076"/>
          <ac:spMkLst>
            <pc:docMk/>
            <pc:sldMk cId="2654029588" sldId="257"/>
            <ac:spMk id="61" creationId="{0BA74D50-F4EF-46B8-B85D-B9299FBFDAF9}"/>
          </ac:spMkLst>
        </pc:spChg>
        <pc:spChg chg="add mod">
          <ac:chgData name="Ross Brown" userId="db259b9e-a35f-40f6-b8eb-b3a9b6a5af38" providerId="ADAL" clId="{13C43CA6-008A-4822-970C-C355D85C52CC}" dt="2020-11-16T12:11:28.940" v="875" actId="1076"/>
          <ac:spMkLst>
            <pc:docMk/>
            <pc:sldMk cId="2654029588" sldId="257"/>
            <ac:spMk id="61" creationId="{AB16A7D8-0EFE-4529-A0A5-A0756322E96F}"/>
          </ac:spMkLst>
        </pc:spChg>
        <pc:spChg chg="del mod">
          <ac:chgData name="Ross Brown" userId="db259b9e-a35f-40f6-b8eb-b3a9b6a5af38" providerId="ADAL" clId="{13C43CA6-008A-4822-970C-C355D85C52CC}" dt="2020-11-16T12:08:39.855" v="840"/>
          <ac:spMkLst>
            <pc:docMk/>
            <pc:sldMk cId="2654029588" sldId="257"/>
            <ac:spMk id="61" creationId="{FC38F174-3014-47C9-84AC-E56550AB9FC9}"/>
          </ac:spMkLst>
        </pc:spChg>
        <pc:spChg chg="mod">
          <ac:chgData name="Ross Brown" userId="db259b9e-a35f-40f6-b8eb-b3a9b6a5af38" providerId="ADAL" clId="{13C43CA6-008A-4822-970C-C355D85C52CC}" dt="2020-11-13T13:13:54.716" v="602" actId="14100"/>
          <ac:spMkLst>
            <pc:docMk/>
            <pc:sldMk cId="2654029588" sldId="257"/>
            <ac:spMk id="68" creationId="{292D44CC-9892-4BC0-950F-84D33677D469}"/>
          </ac:spMkLst>
        </pc:spChg>
        <pc:spChg chg="mod">
          <ac:chgData name="Ross Brown" userId="db259b9e-a35f-40f6-b8eb-b3a9b6a5af38" providerId="ADAL" clId="{13C43CA6-008A-4822-970C-C355D85C52CC}" dt="2020-11-13T12:33:11.822" v="311" actId="1076"/>
          <ac:spMkLst>
            <pc:docMk/>
            <pc:sldMk cId="2654029588" sldId="257"/>
            <ac:spMk id="70" creationId="{F83423E0-C0A9-4D61-B649-D21CE3EA59D9}"/>
          </ac:spMkLst>
        </pc:spChg>
        <pc:spChg chg="del mod">
          <ac:chgData name="Ross Brown" userId="db259b9e-a35f-40f6-b8eb-b3a9b6a5af38" providerId="ADAL" clId="{13C43CA6-008A-4822-970C-C355D85C52CC}" dt="2020-11-16T12:08:39.854" v="838" actId="478"/>
          <ac:spMkLst>
            <pc:docMk/>
            <pc:sldMk cId="2654029588" sldId="257"/>
            <ac:spMk id="74" creationId="{10E99270-D548-4177-90A9-5736DE56B1DE}"/>
          </ac:spMkLst>
        </pc:spChg>
        <pc:spChg chg="mod">
          <ac:chgData name="Ross Brown" userId="db259b9e-a35f-40f6-b8eb-b3a9b6a5af38" providerId="ADAL" clId="{13C43CA6-008A-4822-970C-C355D85C52CC}" dt="2020-11-13T12:41:26.942" v="397" actId="14100"/>
          <ac:spMkLst>
            <pc:docMk/>
            <pc:sldMk cId="2654029588" sldId="257"/>
            <ac:spMk id="75" creationId="{579047D0-DCD1-4966-91B6-8A9CC10463F9}"/>
          </ac:spMkLst>
        </pc:spChg>
        <pc:spChg chg="mod">
          <ac:chgData name="Ross Brown" userId="db259b9e-a35f-40f6-b8eb-b3a9b6a5af38" providerId="ADAL" clId="{13C43CA6-008A-4822-970C-C355D85C52CC}" dt="2020-11-16T12:08:57.848" v="850" actId="14100"/>
          <ac:spMkLst>
            <pc:docMk/>
            <pc:sldMk cId="2654029588" sldId="257"/>
            <ac:spMk id="75" creationId="{FE0046BD-5854-49D3-A4DE-15E4861927FD}"/>
          </ac:spMkLst>
        </pc:spChg>
        <pc:spChg chg="add mod">
          <ac:chgData name="Ross Brown" userId="db259b9e-a35f-40f6-b8eb-b3a9b6a5af38" providerId="ADAL" clId="{13C43CA6-008A-4822-970C-C355D85C52CC}" dt="2020-11-16T12:04:04.013" v="644" actId="1076"/>
          <ac:spMkLst>
            <pc:docMk/>
            <pc:sldMk cId="2654029588" sldId="257"/>
            <ac:spMk id="76" creationId="{322E9B4F-7260-493E-A701-E6E87FA1B420}"/>
          </ac:spMkLst>
        </pc:spChg>
        <pc:spChg chg="mod">
          <ac:chgData name="Ross Brown" userId="db259b9e-a35f-40f6-b8eb-b3a9b6a5af38" providerId="ADAL" clId="{13C43CA6-008A-4822-970C-C355D85C52CC}" dt="2020-11-13T12:41:36.903" v="398" actId="14100"/>
          <ac:spMkLst>
            <pc:docMk/>
            <pc:sldMk cId="2654029588" sldId="257"/>
            <ac:spMk id="77" creationId="{CF408253-FE9E-48F8-81E6-955CA836EFB3}"/>
          </ac:spMkLst>
        </pc:spChg>
        <pc:spChg chg="add mod">
          <ac:chgData name="Ross Brown" userId="db259b9e-a35f-40f6-b8eb-b3a9b6a5af38" providerId="ADAL" clId="{13C43CA6-008A-4822-970C-C355D85C52CC}" dt="2020-11-16T12:04:21.109" v="667" actId="20577"/>
          <ac:spMkLst>
            <pc:docMk/>
            <pc:sldMk cId="2654029588" sldId="257"/>
            <ac:spMk id="77" creationId="{E3745567-C189-4F3E-8608-DE3277CF8CFD}"/>
          </ac:spMkLst>
        </pc:spChg>
        <pc:spChg chg="add mod">
          <ac:chgData name="Ross Brown" userId="db259b9e-a35f-40f6-b8eb-b3a9b6a5af38" providerId="ADAL" clId="{13C43CA6-008A-4822-970C-C355D85C52CC}" dt="2020-11-16T12:04:52.566" v="688" actId="20577"/>
          <ac:spMkLst>
            <pc:docMk/>
            <pc:sldMk cId="2654029588" sldId="257"/>
            <ac:spMk id="78" creationId="{FEB410AA-C052-4CDA-B508-F51A22F75157}"/>
          </ac:spMkLst>
        </pc:spChg>
        <pc:spChg chg="add mod">
          <ac:chgData name="Ross Brown" userId="db259b9e-a35f-40f6-b8eb-b3a9b6a5af38" providerId="ADAL" clId="{13C43CA6-008A-4822-970C-C355D85C52CC}" dt="2020-11-16T12:05:47.848" v="693" actId="403"/>
          <ac:spMkLst>
            <pc:docMk/>
            <pc:sldMk cId="2654029588" sldId="257"/>
            <ac:spMk id="99" creationId="{5FCC8C8E-22AD-4EE8-A48D-EB9C79C06CBB}"/>
          </ac:spMkLst>
        </pc:spChg>
        <pc:spChg chg="add mod">
          <ac:chgData name="Ross Brown" userId="db259b9e-a35f-40f6-b8eb-b3a9b6a5af38" providerId="ADAL" clId="{13C43CA6-008A-4822-970C-C355D85C52CC}" dt="2020-11-13T12:53:11.990" v="516" actId="1076"/>
          <ac:spMkLst>
            <pc:docMk/>
            <pc:sldMk cId="2654029588" sldId="257"/>
            <ac:spMk id="100" creationId="{2E775091-57CE-4664-9BDC-CBC6583846CD}"/>
          </ac:spMkLst>
        </pc:spChg>
        <pc:spChg chg="add mod">
          <ac:chgData name="Ross Brown" userId="db259b9e-a35f-40f6-b8eb-b3a9b6a5af38" providerId="ADAL" clId="{13C43CA6-008A-4822-970C-C355D85C52CC}" dt="2020-11-16T12:09:11.669" v="852" actId="1076"/>
          <ac:spMkLst>
            <pc:docMk/>
            <pc:sldMk cId="2654029588" sldId="257"/>
            <ac:spMk id="101" creationId="{C8EABD90-4632-4EBC-84D3-C70D3B8A29A1}"/>
          </ac:spMkLst>
        </pc:spChg>
        <pc:grpChg chg="add mod">
          <ac:chgData name="Ross Brown" userId="db259b9e-a35f-40f6-b8eb-b3a9b6a5af38" providerId="ADAL" clId="{13C43CA6-008A-4822-970C-C355D85C52CC}" dt="2020-11-13T13:04:07.408" v="580" actId="1037"/>
          <ac:grpSpMkLst>
            <pc:docMk/>
            <pc:sldMk cId="2654029588" sldId="257"/>
            <ac:grpSpMk id="3" creationId="{A39963D5-23C2-451C-88DF-03107CFDC3C6}"/>
          </ac:grpSpMkLst>
        </pc:grpChg>
        <pc:grpChg chg="del">
          <ac:chgData name="Ross Brown" userId="db259b9e-a35f-40f6-b8eb-b3a9b6a5af38" providerId="ADAL" clId="{13C43CA6-008A-4822-970C-C355D85C52CC}" dt="2020-11-13T12:44:28.999" v="411" actId="478"/>
          <ac:grpSpMkLst>
            <pc:docMk/>
            <pc:sldMk cId="2654029588" sldId="257"/>
            <ac:grpSpMk id="7" creationId="{AAC77135-06A7-4032-BA45-71E06D8652A0}"/>
          </ac:grpSpMkLst>
        </pc:grpChg>
        <pc:grpChg chg="add mod">
          <ac:chgData name="Ross Brown" userId="db259b9e-a35f-40f6-b8eb-b3a9b6a5af38" providerId="ADAL" clId="{13C43CA6-008A-4822-970C-C355D85C52CC}" dt="2020-11-13T12:37:14.081" v="335" actId="164"/>
          <ac:grpSpMkLst>
            <pc:docMk/>
            <pc:sldMk cId="2654029588" sldId="257"/>
            <ac:grpSpMk id="53" creationId="{CA2914BD-BA7D-4549-A7B6-1F26BAF063EF}"/>
          </ac:grpSpMkLst>
        </pc:grpChg>
        <pc:grpChg chg="mod">
          <ac:chgData name="Ross Brown" userId="db259b9e-a35f-40f6-b8eb-b3a9b6a5af38" providerId="ADAL" clId="{13C43CA6-008A-4822-970C-C355D85C52CC}" dt="2020-11-13T12:33:08.389" v="310" actId="1076"/>
          <ac:grpSpMkLst>
            <pc:docMk/>
            <pc:sldMk cId="2654029588" sldId="257"/>
            <ac:grpSpMk id="64" creationId="{BC68E430-99E7-4E8D-A429-7A096F9E5F75}"/>
          </ac:grpSpMkLst>
        </pc:grpChg>
        <pc:grpChg chg="mod">
          <ac:chgData name="Ross Brown" userId="db259b9e-a35f-40f6-b8eb-b3a9b6a5af38" providerId="ADAL" clId="{13C43CA6-008A-4822-970C-C355D85C52CC}" dt="2020-11-16T12:09:27.589" v="853" actId="1076"/>
          <ac:grpSpMkLst>
            <pc:docMk/>
            <pc:sldMk cId="2654029588" sldId="257"/>
            <ac:grpSpMk id="65" creationId="{56EF9AE3-23F9-4D1F-AE47-B233037443B6}"/>
          </ac:grpSpMkLst>
        </pc:grpChg>
        <pc:grpChg chg="del mod">
          <ac:chgData name="Ross Brown" userId="db259b9e-a35f-40f6-b8eb-b3a9b6a5af38" providerId="ADAL" clId="{13C43CA6-008A-4822-970C-C355D85C52CC}" dt="2020-11-13T12:44:31.375" v="412" actId="478"/>
          <ac:grpSpMkLst>
            <pc:docMk/>
            <pc:sldMk cId="2654029588" sldId="257"/>
            <ac:grpSpMk id="96" creationId="{D358B3B6-06FA-4AF8-9107-04966EEB1BF0}"/>
          </ac:grpSpMkLst>
        </pc:grpChg>
        <pc:graphicFrameChg chg="add del mod">
          <ac:chgData name="Ross Brown" userId="db259b9e-a35f-40f6-b8eb-b3a9b6a5af38" providerId="ADAL" clId="{13C43CA6-008A-4822-970C-C355D85C52CC}" dt="2020-11-13T12:20:30.864" v="143"/>
          <ac:graphicFrameMkLst>
            <pc:docMk/>
            <pc:sldMk cId="2654029588" sldId="257"/>
            <ac:graphicFrameMk id="24" creationId="{F1032AF8-14DD-4FE4-BC00-2071BA8C1C20}"/>
          </ac:graphicFrameMkLst>
        </pc:graphicFrameChg>
        <pc:graphicFrameChg chg="add del mod">
          <ac:chgData name="Ross Brown" userId="db259b9e-a35f-40f6-b8eb-b3a9b6a5af38" providerId="ADAL" clId="{13C43CA6-008A-4822-970C-C355D85C52CC}" dt="2020-11-13T12:20:47.051" v="147"/>
          <ac:graphicFrameMkLst>
            <pc:docMk/>
            <pc:sldMk cId="2654029588" sldId="257"/>
            <ac:graphicFrameMk id="25" creationId="{52934C8B-DE75-4A82-B198-2E218D261ADF}"/>
          </ac:graphicFrameMkLst>
        </pc:graphicFrameChg>
        <pc:graphicFrameChg chg="add mod">
          <ac:chgData name="Ross Brown" userId="db259b9e-a35f-40f6-b8eb-b3a9b6a5af38" providerId="ADAL" clId="{13C43CA6-008A-4822-970C-C355D85C52CC}" dt="2020-11-16T12:10:56.613" v="873" actId="1076"/>
          <ac:graphicFrameMkLst>
            <pc:docMk/>
            <pc:sldMk cId="2654029588" sldId="257"/>
            <ac:graphicFrameMk id="26" creationId="{C0C56A4A-BD7F-4B81-BBB5-66EBCD9804C9}"/>
          </ac:graphicFrameMkLst>
        </pc:graphicFrameChg>
        <pc:graphicFrameChg chg="add mod modGraphic">
          <ac:chgData name="Ross Brown" userId="db259b9e-a35f-40f6-b8eb-b3a9b6a5af38" providerId="ADAL" clId="{13C43CA6-008A-4822-970C-C355D85C52CC}" dt="2020-11-13T12:48:54.198" v="485" actId="1076"/>
          <ac:graphicFrameMkLst>
            <pc:docMk/>
            <pc:sldMk cId="2654029588" sldId="257"/>
            <ac:graphicFrameMk id="27" creationId="{D55B3A33-4926-4086-8933-DAF65F6CA652}"/>
          </ac:graphicFrameMkLst>
        </pc:graphicFrameChg>
        <pc:picChg chg="mod">
          <ac:chgData name="Ross Brown" userId="db259b9e-a35f-40f6-b8eb-b3a9b6a5af38" providerId="ADAL" clId="{13C43CA6-008A-4822-970C-C355D85C52CC}" dt="2020-11-13T12:54:19.174" v="531" actId="1076"/>
          <ac:picMkLst>
            <pc:docMk/>
            <pc:sldMk cId="2654029588" sldId="257"/>
            <ac:picMk id="2" creationId="{4882FF85-FAD9-4699-8EF3-6F15EE973E98}"/>
          </ac:picMkLst>
        </pc:picChg>
        <pc:picChg chg="del mod">
          <ac:chgData name="Ross Brown" userId="db259b9e-a35f-40f6-b8eb-b3a9b6a5af38" providerId="ADAL" clId="{13C43CA6-008A-4822-970C-C355D85C52CC}" dt="2020-11-13T12:38:03.054" v="357"/>
          <ac:picMkLst>
            <pc:docMk/>
            <pc:sldMk cId="2654029588" sldId="257"/>
            <ac:picMk id="2" creationId="{E7379127-0BAB-45F7-85A6-D5CED81D4099}"/>
          </ac:picMkLst>
        </pc:picChg>
        <pc:picChg chg="add mod">
          <ac:chgData name="Ross Brown" userId="db259b9e-a35f-40f6-b8eb-b3a9b6a5af38" providerId="ADAL" clId="{13C43CA6-008A-4822-970C-C355D85C52CC}" dt="2020-11-13T12:37:14.081" v="335" actId="164"/>
          <ac:picMkLst>
            <pc:docMk/>
            <pc:sldMk cId="2654029588" sldId="257"/>
            <ac:picMk id="5" creationId="{B6A1BBAB-183E-4541-A274-9572B00AA5D9}"/>
          </ac:picMkLst>
        </pc:picChg>
        <pc:picChg chg="add mod">
          <ac:chgData name="Ross Brown" userId="db259b9e-a35f-40f6-b8eb-b3a9b6a5af38" providerId="ADAL" clId="{13C43CA6-008A-4822-970C-C355D85C52CC}" dt="2020-11-13T12:18:46.933" v="126" actId="14100"/>
          <ac:picMkLst>
            <pc:docMk/>
            <pc:sldMk cId="2654029588" sldId="257"/>
            <ac:picMk id="6" creationId="{C3E6ABF0-1F42-4C64-878D-0B14C9D88860}"/>
          </ac:picMkLst>
        </pc:picChg>
        <pc:picChg chg="add del mod">
          <ac:chgData name="Ross Brown" userId="db259b9e-a35f-40f6-b8eb-b3a9b6a5af38" providerId="ADAL" clId="{13C43CA6-008A-4822-970C-C355D85C52CC}" dt="2020-11-13T12:18:34.526" v="120" actId="478"/>
          <ac:picMkLst>
            <pc:docMk/>
            <pc:sldMk cId="2654029588" sldId="257"/>
            <ac:picMk id="9" creationId="{3639C02D-47F3-42BD-9C38-0B56E31791B3}"/>
          </ac:picMkLst>
        </pc:picChg>
        <pc:picChg chg="add mod">
          <ac:chgData name="Ross Brown" userId="db259b9e-a35f-40f6-b8eb-b3a9b6a5af38" providerId="ADAL" clId="{13C43CA6-008A-4822-970C-C355D85C52CC}" dt="2020-11-16T12:05:02.621" v="689" actId="1076"/>
          <ac:picMkLst>
            <pc:docMk/>
            <pc:sldMk cId="2654029588" sldId="257"/>
            <ac:picMk id="29" creationId="{0535B740-06BD-4DBC-8E64-8D298ACA8569}"/>
          </ac:picMkLst>
        </pc:picChg>
        <pc:picChg chg="add del mod">
          <ac:chgData name="Ross Brown" userId="db259b9e-a35f-40f6-b8eb-b3a9b6a5af38" providerId="ADAL" clId="{13C43CA6-008A-4822-970C-C355D85C52CC}" dt="2020-11-13T12:27:47.645" v="242" actId="478"/>
          <ac:picMkLst>
            <pc:docMk/>
            <pc:sldMk cId="2654029588" sldId="257"/>
            <ac:picMk id="31" creationId="{D743F31B-C4D2-4828-A27E-D7C3F83A107F}"/>
          </ac:picMkLst>
        </pc:picChg>
        <pc:picChg chg="add mod">
          <ac:chgData name="Ross Brown" userId="db259b9e-a35f-40f6-b8eb-b3a9b6a5af38" providerId="ADAL" clId="{13C43CA6-008A-4822-970C-C355D85C52CC}" dt="2020-11-13T12:37:14.081" v="335" actId="164"/>
          <ac:picMkLst>
            <pc:docMk/>
            <pc:sldMk cId="2654029588" sldId="257"/>
            <ac:picMk id="44" creationId="{0757EE7F-5D1B-4FB8-8219-4AC611E1A29F}"/>
          </ac:picMkLst>
        </pc:picChg>
        <pc:picChg chg="add mod">
          <ac:chgData name="Ross Brown" userId="db259b9e-a35f-40f6-b8eb-b3a9b6a5af38" providerId="ADAL" clId="{13C43CA6-008A-4822-970C-C355D85C52CC}" dt="2020-11-13T13:03:02.479" v="557" actId="1076"/>
          <ac:picMkLst>
            <pc:docMk/>
            <pc:sldMk cId="2654029588" sldId="257"/>
            <ac:picMk id="45" creationId="{434D08F1-0D29-4746-B723-D6E60AED73CB}"/>
          </ac:picMkLst>
        </pc:picChg>
        <pc:picChg chg="add mod">
          <ac:chgData name="Ross Brown" userId="db259b9e-a35f-40f6-b8eb-b3a9b6a5af38" providerId="ADAL" clId="{13C43CA6-008A-4822-970C-C355D85C52CC}" dt="2020-11-13T13:03:13.607" v="559" actId="14100"/>
          <ac:picMkLst>
            <pc:docMk/>
            <pc:sldMk cId="2654029588" sldId="257"/>
            <ac:picMk id="46" creationId="{3152C22E-FAB1-408E-AFFD-707CE9A4962F}"/>
          </ac:picMkLst>
        </pc:picChg>
        <pc:picChg chg="add mod">
          <ac:chgData name="Ross Brown" userId="db259b9e-a35f-40f6-b8eb-b3a9b6a5af38" providerId="ADAL" clId="{13C43CA6-008A-4822-970C-C355D85C52CC}" dt="2020-11-13T13:04:31.559" v="587" actId="1076"/>
          <ac:picMkLst>
            <pc:docMk/>
            <pc:sldMk cId="2654029588" sldId="257"/>
            <ac:picMk id="49" creationId="{B39FCA9D-4A95-4D3A-ADA8-190A8C8C1BAE}"/>
          </ac:picMkLst>
        </pc:picChg>
        <pc:picChg chg="add mod">
          <ac:chgData name="Ross Brown" userId="db259b9e-a35f-40f6-b8eb-b3a9b6a5af38" providerId="ADAL" clId="{13C43CA6-008A-4822-970C-C355D85C52CC}" dt="2020-11-13T13:04:25.143" v="584" actId="1076"/>
          <ac:picMkLst>
            <pc:docMk/>
            <pc:sldMk cId="2654029588" sldId="257"/>
            <ac:picMk id="50" creationId="{80761677-1A14-40E1-B37D-896F307D0267}"/>
          </ac:picMkLst>
        </pc:picChg>
        <pc:picChg chg="mod">
          <ac:chgData name="Ross Brown" userId="db259b9e-a35f-40f6-b8eb-b3a9b6a5af38" providerId="ADAL" clId="{13C43CA6-008A-4822-970C-C355D85C52CC}" dt="2020-11-13T13:04:51.070" v="588" actId="14100"/>
          <ac:picMkLst>
            <pc:docMk/>
            <pc:sldMk cId="2654029588" sldId="257"/>
            <ac:picMk id="54" creationId="{500265C8-64B2-45CB-B2E8-497E1A8ED17F}"/>
          </ac:picMkLst>
        </pc:picChg>
        <pc:picChg chg="mod">
          <ac:chgData name="Ross Brown" userId="db259b9e-a35f-40f6-b8eb-b3a9b6a5af38" providerId="ADAL" clId="{13C43CA6-008A-4822-970C-C355D85C52CC}" dt="2020-11-13T13:04:54.838" v="589" actId="1076"/>
          <ac:picMkLst>
            <pc:docMk/>
            <pc:sldMk cId="2654029588" sldId="257"/>
            <ac:picMk id="55" creationId="{243C8528-59A4-4FAD-8F3A-08A193213710}"/>
          </ac:picMkLst>
        </pc:picChg>
        <pc:picChg chg="add mod">
          <ac:chgData name="Ross Brown" userId="db259b9e-a35f-40f6-b8eb-b3a9b6a5af38" providerId="ADAL" clId="{13C43CA6-008A-4822-970C-C355D85C52CC}" dt="2020-11-13T13:01:06.102" v="552" actId="1076"/>
          <ac:picMkLst>
            <pc:docMk/>
            <pc:sldMk cId="2654029588" sldId="257"/>
            <ac:picMk id="58" creationId="{A0CEDB3A-C656-4FF3-958F-0A3C326E9E03}"/>
          </ac:picMkLst>
        </pc:picChg>
        <pc:picChg chg="add mod">
          <ac:chgData name="Ross Brown" userId="db259b9e-a35f-40f6-b8eb-b3a9b6a5af38" providerId="ADAL" clId="{13C43CA6-008A-4822-970C-C355D85C52CC}" dt="2020-11-13T12:37:14.081" v="335" actId="164"/>
          <ac:picMkLst>
            <pc:docMk/>
            <pc:sldMk cId="2654029588" sldId="257"/>
            <ac:picMk id="59" creationId="{31CE1B66-6BA6-4648-80D2-D895813D5B4B}"/>
          </ac:picMkLst>
        </pc:picChg>
        <pc:picChg chg="add mod">
          <ac:chgData name="Ross Brown" userId="db259b9e-a35f-40f6-b8eb-b3a9b6a5af38" providerId="ADAL" clId="{13C43CA6-008A-4822-970C-C355D85C52CC}" dt="2020-11-13T12:37:14.081" v="335" actId="164"/>
          <ac:picMkLst>
            <pc:docMk/>
            <pc:sldMk cId="2654029588" sldId="257"/>
            <ac:picMk id="60" creationId="{A1ECF17F-2413-4A40-AD29-BDCAF9BF8A41}"/>
          </ac:picMkLst>
        </pc:picChg>
        <pc:picChg chg="add mod">
          <ac:chgData name="Ross Brown" userId="db259b9e-a35f-40f6-b8eb-b3a9b6a5af38" providerId="ADAL" clId="{13C43CA6-008A-4822-970C-C355D85C52CC}" dt="2020-11-13T12:54:07.670" v="528" actId="1076"/>
          <ac:picMkLst>
            <pc:docMk/>
            <pc:sldMk cId="2654029588" sldId="257"/>
            <ac:picMk id="64" creationId="{F8473225-3DE2-4F0A-8193-22215D92DEEE}"/>
          </ac:picMkLst>
        </pc:picChg>
        <pc:picChg chg="add mod">
          <ac:chgData name="Ross Brown" userId="db259b9e-a35f-40f6-b8eb-b3a9b6a5af38" providerId="ADAL" clId="{13C43CA6-008A-4822-970C-C355D85C52CC}" dt="2020-11-13T13:20:55.170" v="603"/>
          <ac:picMkLst>
            <pc:docMk/>
            <pc:sldMk cId="2654029588" sldId="257"/>
            <ac:picMk id="98" creationId="{D034B6FD-BFED-48E5-B721-E366D1B96211}"/>
          </ac:picMkLst>
        </pc:picChg>
        <pc:picChg chg="add del mod">
          <ac:chgData name="Ross Brown" userId="db259b9e-a35f-40f6-b8eb-b3a9b6a5af38" providerId="ADAL" clId="{13C43CA6-008A-4822-970C-C355D85C52CC}" dt="2020-11-13T12:58:09.679" v="534" actId="478"/>
          <ac:picMkLst>
            <pc:docMk/>
            <pc:sldMk cId="2654029588" sldId="257"/>
            <ac:picMk id="1026" creationId="{28FB4F14-086A-4805-B99E-F6EF3274C156}"/>
          </ac:picMkLst>
        </pc:picChg>
        <pc:picChg chg="add del mod">
          <ac:chgData name="Ross Brown" userId="db259b9e-a35f-40f6-b8eb-b3a9b6a5af38" providerId="ADAL" clId="{13C43CA6-008A-4822-970C-C355D85C52CC}" dt="2020-11-13T13:00:20.943" v="545" actId="478"/>
          <ac:picMkLst>
            <pc:docMk/>
            <pc:sldMk cId="2654029588" sldId="257"/>
            <ac:picMk id="1028" creationId="{565097FE-6A2D-4D3C-AA21-BA18DE035321}"/>
          </ac:picMkLst>
        </pc:picChg>
      </pc:sldChg>
      <pc:sldChg chg="add">
        <pc:chgData name="Ross Brown" userId="db259b9e-a35f-40f6-b8eb-b3a9b6a5af38" providerId="ADAL" clId="{13C43CA6-008A-4822-970C-C355D85C52CC}" dt="2020-11-13T12:20:31.116" v="144"/>
        <pc:sldMkLst>
          <pc:docMk/>
          <pc:sldMk cId="4198646171" sldId="258"/>
        </pc:sldMkLst>
      </pc:sldChg>
      <pc:sldChg chg="add">
        <pc:chgData name="Ross Brown" userId="db259b9e-a35f-40f6-b8eb-b3a9b6a5af38" providerId="ADAL" clId="{13C43CA6-008A-4822-970C-C355D85C52CC}" dt="2020-11-13T12:20:47.054" v="148"/>
        <pc:sldMkLst>
          <pc:docMk/>
          <pc:sldMk cId="408549358" sldId="259"/>
        </pc:sldMkLst>
      </pc:sldChg>
      <pc:sldChg chg="modSp ord">
        <pc:chgData name="Ross Brown" userId="db259b9e-a35f-40f6-b8eb-b3a9b6a5af38" providerId="ADAL" clId="{13C43CA6-008A-4822-970C-C355D85C52CC}" dt="2020-11-16T13:28:06.672" v="1808" actId="1035"/>
        <pc:sldMkLst>
          <pc:docMk/>
          <pc:sldMk cId="196244426" sldId="261"/>
        </pc:sldMkLst>
        <pc:spChg chg="mod">
          <ac:chgData name="Ross Brown" userId="db259b9e-a35f-40f6-b8eb-b3a9b6a5af38" providerId="ADAL" clId="{13C43CA6-008A-4822-970C-C355D85C52CC}" dt="2020-11-16T12:44:42.298" v="1434" actId="20577"/>
          <ac:spMkLst>
            <pc:docMk/>
            <pc:sldMk cId="196244426" sldId="261"/>
            <ac:spMk id="53" creationId="{ED0AEF1F-8A2D-435B-A93F-AABCC881F010}"/>
          </ac:spMkLst>
        </pc:spChg>
        <pc:picChg chg="mod">
          <ac:chgData name="Ross Brown" userId="db259b9e-a35f-40f6-b8eb-b3a9b6a5af38" providerId="ADAL" clId="{13C43CA6-008A-4822-970C-C355D85C52CC}" dt="2020-11-16T12:45:53.810" v="1438"/>
          <ac:picMkLst>
            <pc:docMk/>
            <pc:sldMk cId="196244426" sldId="261"/>
            <ac:picMk id="16" creationId="{D48E4A94-CB5F-4CE7-869A-90D7E7A06F0D}"/>
          </ac:picMkLst>
        </pc:picChg>
        <pc:picChg chg="mod">
          <ac:chgData name="Ross Brown" userId="db259b9e-a35f-40f6-b8eb-b3a9b6a5af38" providerId="ADAL" clId="{13C43CA6-008A-4822-970C-C355D85C52CC}" dt="2020-11-16T13:28:06.672" v="1808" actId="1035"/>
          <ac:picMkLst>
            <pc:docMk/>
            <pc:sldMk cId="196244426" sldId="261"/>
            <ac:picMk id="104" creationId="{ACBE7983-C147-4B0F-8FFB-9C7E3A739E34}"/>
          </ac:picMkLst>
        </pc:picChg>
      </pc:sldChg>
      <pc:sldChg chg="add">
        <pc:chgData name="Ross Brown" userId="db259b9e-a35f-40f6-b8eb-b3a9b6a5af38" providerId="ADAL" clId="{13C43CA6-008A-4822-970C-C355D85C52CC}" dt="2020-11-16T12:12:31.526" v="876"/>
        <pc:sldMkLst>
          <pc:docMk/>
          <pc:sldMk cId="1456711563" sldId="262"/>
        </pc:sldMkLst>
      </pc:sldChg>
      <pc:sldChg chg="addSp delSp modSp ord">
        <pc:chgData name="Ross Brown" userId="db259b9e-a35f-40f6-b8eb-b3a9b6a5af38" providerId="ADAL" clId="{13C43CA6-008A-4822-970C-C355D85C52CC}" dt="2020-11-20T12:14:13.396" v="1810" actId="767"/>
        <pc:sldMkLst>
          <pc:docMk/>
          <pc:sldMk cId="1456711563" sldId="263"/>
        </pc:sldMkLst>
        <pc:spChg chg="add del mod">
          <ac:chgData name="Ross Brown" userId="db259b9e-a35f-40f6-b8eb-b3a9b6a5af38" providerId="ADAL" clId="{13C43CA6-008A-4822-970C-C355D85C52CC}" dt="2020-11-20T12:14:13.396" v="1810" actId="767"/>
          <ac:spMkLst>
            <pc:docMk/>
            <pc:sldMk cId="1456711563" sldId="263"/>
            <ac:spMk id="3" creationId="{BC6AC849-FB8C-483D-9DB6-2C4B21ABED3E}"/>
          </ac:spMkLst>
        </pc:spChg>
        <pc:spChg chg="mod">
          <ac:chgData name="Ross Brown" userId="db259b9e-a35f-40f6-b8eb-b3a9b6a5af38" providerId="ADAL" clId="{13C43CA6-008A-4822-970C-C355D85C52CC}" dt="2020-11-16T13:24:52.393" v="1757" actId="1038"/>
          <ac:spMkLst>
            <pc:docMk/>
            <pc:sldMk cId="1456711563" sldId="263"/>
            <ac:spMk id="7" creationId="{A4CEF6CB-ABC7-4C4A-88ED-57D9FDCBE458}"/>
          </ac:spMkLst>
        </pc:spChg>
        <pc:spChg chg="mod">
          <ac:chgData name="Ross Brown" userId="db259b9e-a35f-40f6-b8eb-b3a9b6a5af38" providerId="ADAL" clId="{13C43CA6-008A-4822-970C-C355D85C52CC}" dt="2020-11-16T13:03:10.299" v="1708" actId="1037"/>
          <ac:spMkLst>
            <pc:docMk/>
            <pc:sldMk cId="1456711563" sldId="263"/>
            <ac:spMk id="10" creationId="{D421F711-5EE5-4FD9-ABC1-C44CE267E176}"/>
          </ac:spMkLst>
        </pc:spChg>
        <pc:spChg chg="mod">
          <ac:chgData name="Ross Brown" userId="db259b9e-a35f-40f6-b8eb-b3a9b6a5af38" providerId="ADAL" clId="{13C43CA6-008A-4822-970C-C355D85C52CC}" dt="2020-11-16T12:29:32.451" v="1125" actId="20577"/>
          <ac:spMkLst>
            <pc:docMk/>
            <pc:sldMk cId="1456711563" sldId="263"/>
            <ac:spMk id="11" creationId="{A7CDC217-E0B1-4F9A-9B91-152A890A4D96}"/>
          </ac:spMkLst>
        </pc:spChg>
        <pc:spChg chg="mod">
          <ac:chgData name="Ross Brown" userId="db259b9e-a35f-40f6-b8eb-b3a9b6a5af38" providerId="ADAL" clId="{13C43CA6-008A-4822-970C-C355D85C52CC}" dt="2020-11-16T12:22:59.807" v="1060" actId="1038"/>
          <ac:spMkLst>
            <pc:docMk/>
            <pc:sldMk cId="1456711563" sldId="263"/>
            <ac:spMk id="51" creationId="{21B91F72-85DA-4349-966F-91A42FA327BD}"/>
          </ac:spMkLst>
        </pc:spChg>
        <pc:spChg chg="mod">
          <ac:chgData name="Ross Brown" userId="db259b9e-a35f-40f6-b8eb-b3a9b6a5af38" providerId="ADAL" clId="{13C43CA6-008A-4822-970C-C355D85C52CC}" dt="2020-11-16T12:23:24.727" v="1069" actId="1035"/>
          <ac:spMkLst>
            <pc:docMk/>
            <pc:sldMk cId="1456711563" sldId="263"/>
            <ac:spMk id="52" creationId="{61417467-8E15-499B-8E37-3D58EA0844BC}"/>
          </ac:spMkLst>
        </pc:spChg>
        <pc:spChg chg="mod">
          <ac:chgData name="Ross Brown" userId="db259b9e-a35f-40f6-b8eb-b3a9b6a5af38" providerId="ADAL" clId="{13C43CA6-008A-4822-970C-C355D85C52CC}" dt="2020-11-16T12:20:30.451" v="986" actId="1076"/>
          <ac:spMkLst>
            <pc:docMk/>
            <pc:sldMk cId="1456711563" sldId="263"/>
            <ac:spMk id="56" creationId="{49957211-DBCA-4293-9ACD-DE239220D4AA}"/>
          </ac:spMkLst>
        </pc:spChg>
        <pc:spChg chg="mod">
          <ac:chgData name="Ross Brown" userId="db259b9e-a35f-40f6-b8eb-b3a9b6a5af38" providerId="ADAL" clId="{13C43CA6-008A-4822-970C-C355D85C52CC}" dt="2020-11-16T12:20:21.212" v="982" actId="1076"/>
          <ac:spMkLst>
            <pc:docMk/>
            <pc:sldMk cId="1456711563" sldId="263"/>
            <ac:spMk id="57" creationId="{89327FC6-D7D0-4799-AE3B-B3E3F07F2DA3}"/>
          </ac:spMkLst>
        </pc:spChg>
        <pc:spChg chg="del mod">
          <ac:chgData name="Ross Brown" userId="db259b9e-a35f-40f6-b8eb-b3a9b6a5af38" providerId="ADAL" clId="{13C43CA6-008A-4822-970C-C355D85C52CC}" dt="2020-11-16T12:36:34.497" v="1335"/>
          <ac:spMkLst>
            <pc:docMk/>
            <pc:sldMk cId="1456711563" sldId="263"/>
            <ac:spMk id="61" creationId="{AB16A7D8-0EFE-4529-A0A5-A0756322E96F}"/>
          </ac:spMkLst>
        </pc:spChg>
        <pc:spChg chg="mod">
          <ac:chgData name="Ross Brown" userId="db259b9e-a35f-40f6-b8eb-b3a9b6a5af38" providerId="ADAL" clId="{13C43CA6-008A-4822-970C-C355D85C52CC}" dt="2020-11-16T12:46:16.178" v="1440" actId="1076"/>
          <ac:spMkLst>
            <pc:docMk/>
            <pc:sldMk cId="1456711563" sldId="263"/>
            <ac:spMk id="66" creationId="{F876FC44-A6B5-422D-9DDC-0B2D1175B48A}"/>
          </ac:spMkLst>
        </pc:spChg>
        <pc:spChg chg="mod">
          <ac:chgData name="Ross Brown" userId="db259b9e-a35f-40f6-b8eb-b3a9b6a5af38" providerId="ADAL" clId="{13C43CA6-008A-4822-970C-C355D85C52CC}" dt="2020-11-16T13:03:19.187" v="1739" actId="1037"/>
          <ac:spMkLst>
            <pc:docMk/>
            <pc:sldMk cId="1456711563" sldId="263"/>
            <ac:spMk id="75" creationId="{FE0046BD-5854-49D3-A4DE-15E4861927FD}"/>
          </ac:spMkLst>
        </pc:spChg>
        <pc:spChg chg="mod">
          <ac:chgData name="Ross Brown" userId="db259b9e-a35f-40f6-b8eb-b3a9b6a5af38" providerId="ADAL" clId="{13C43CA6-008A-4822-970C-C355D85C52CC}" dt="2020-11-16T12:34:15.011" v="1280" actId="20577"/>
          <ac:spMkLst>
            <pc:docMk/>
            <pc:sldMk cId="1456711563" sldId="263"/>
            <ac:spMk id="76" creationId="{322E9B4F-7260-493E-A701-E6E87FA1B420}"/>
          </ac:spMkLst>
        </pc:spChg>
        <pc:spChg chg="mod">
          <ac:chgData name="Ross Brown" userId="db259b9e-a35f-40f6-b8eb-b3a9b6a5af38" providerId="ADAL" clId="{13C43CA6-008A-4822-970C-C355D85C52CC}" dt="2020-11-16T12:34:18.402" v="1283" actId="20577"/>
          <ac:spMkLst>
            <pc:docMk/>
            <pc:sldMk cId="1456711563" sldId="263"/>
            <ac:spMk id="77" creationId="{E3745567-C189-4F3E-8608-DE3277CF8CFD}"/>
          </ac:spMkLst>
        </pc:spChg>
        <pc:spChg chg="mod">
          <ac:chgData name="Ross Brown" userId="db259b9e-a35f-40f6-b8eb-b3a9b6a5af38" providerId="ADAL" clId="{13C43CA6-008A-4822-970C-C355D85C52CC}" dt="2020-11-16T13:25:39.185" v="1782" actId="1035"/>
          <ac:spMkLst>
            <pc:docMk/>
            <pc:sldMk cId="1456711563" sldId="263"/>
            <ac:spMk id="78" creationId="{FEB410AA-C052-4CDA-B508-F51A22F75157}"/>
          </ac:spMkLst>
        </pc:spChg>
        <pc:spChg chg="mod">
          <ac:chgData name="Ross Brown" userId="db259b9e-a35f-40f6-b8eb-b3a9b6a5af38" providerId="ADAL" clId="{13C43CA6-008A-4822-970C-C355D85C52CC}" dt="2020-11-16T12:43:23.347" v="1421" actId="14100"/>
          <ac:spMkLst>
            <pc:docMk/>
            <pc:sldMk cId="1456711563" sldId="263"/>
            <ac:spMk id="89" creationId="{39B2A2E0-9C62-466E-902F-42331EEB8233}"/>
          </ac:spMkLst>
        </pc:spChg>
        <pc:spChg chg="mod">
          <ac:chgData name="Ross Brown" userId="db259b9e-a35f-40f6-b8eb-b3a9b6a5af38" providerId="ADAL" clId="{13C43CA6-008A-4822-970C-C355D85C52CC}" dt="2020-11-16T12:43:19.955" v="1420" actId="14100"/>
          <ac:spMkLst>
            <pc:docMk/>
            <pc:sldMk cId="1456711563" sldId="263"/>
            <ac:spMk id="90" creationId="{3A3D01F2-5B86-4C21-9AFD-A149221B0B3C}"/>
          </ac:spMkLst>
        </pc:spChg>
        <pc:spChg chg="add mod">
          <ac:chgData name="Ross Brown" userId="db259b9e-a35f-40f6-b8eb-b3a9b6a5af38" providerId="ADAL" clId="{13C43CA6-008A-4822-970C-C355D85C52CC}" dt="2020-11-16T13:27:11.488" v="1799" actId="1035"/>
          <ac:spMkLst>
            <pc:docMk/>
            <pc:sldMk cId="1456711563" sldId="263"/>
            <ac:spMk id="91" creationId="{ECB07F5A-EBD7-4F84-A17C-8F3E057E7410}"/>
          </ac:spMkLst>
        </pc:spChg>
        <pc:spChg chg="add mod">
          <ac:chgData name="Ross Brown" userId="db259b9e-a35f-40f6-b8eb-b3a9b6a5af38" providerId="ADAL" clId="{13C43CA6-008A-4822-970C-C355D85C52CC}" dt="2020-11-16T13:25:08.385" v="1772" actId="1037"/>
          <ac:spMkLst>
            <pc:docMk/>
            <pc:sldMk cId="1456711563" sldId="263"/>
            <ac:spMk id="93" creationId="{B6FF0314-D7A1-490F-BB4D-78D15E488169}"/>
          </ac:spMkLst>
        </pc:spChg>
        <pc:spChg chg="add mod">
          <ac:chgData name="Ross Brown" userId="db259b9e-a35f-40f6-b8eb-b3a9b6a5af38" providerId="ADAL" clId="{13C43CA6-008A-4822-970C-C355D85C52CC}" dt="2020-11-16T13:25:08.385" v="1772" actId="1037"/>
          <ac:spMkLst>
            <pc:docMk/>
            <pc:sldMk cId="1456711563" sldId="263"/>
            <ac:spMk id="94" creationId="{E1F47729-F649-4734-9281-FF166F5B96AA}"/>
          </ac:spMkLst>
        </pc:spChg>
        <pc:spChg chg="add mod">
          <ac:chgData name="Ross Brown" userId="db259b9e-a35f-40f6-b8eb-b3a9b6a5af38" providerId="ADAL" clId="{13C43CA6-008A-4822-970C-C355D85C52CC}" dt="2020-11-16T12:39:06.519" v="1357" actId="20577"/>
          <ac:spMkLst>
            <pc:docMk/>
            <pc:sldMk cId="1456711563" sldId="263"/>
            <ac:spMk id="96" creationId="{D7B4C094-163E-4F65-A7C3-98BD802F7A74}"/>
          </ac:spMkLst>
        </pc:spChg>
        <pc:spChg chg="del mod">
          <ac:chgData name="Ross Brown" userId="db259b9e-a35f-40f6-b8eb-b3a9b6a5af38" providerId="ADAL" clId="{13C43CA6-008A-4822-970C-C355D85C52CC}" dt="2020-11-16T12:17:29.431" v="947"/>
          <ac:spMkLst>
            <pc:docMk/>
            <pc:sldMk cId="1456711563" sldId="263"/>
            <ac:spMk id="99" creationId="{5FCC8C8E-22AD-4EE8-A48D-EB9C79C06CBB}"/>
          </ac:spMkLst>
        </pc:spChg>
        <pc:spChg chg="del mod">
          <ac:chgData name="Ross Brown" userId="db259b9e-a35f-40f6-b8eb-b3a9b6a5af38" providerId="ADAL" clId="{13C43CA6-008A-4822-970C-C355D85C52CC}" dt="2020-11-16T12:17:29.431" v="947"/>
          <ac:spMkLst>
            <pc:docMk/>
            <pc:sldMk cId="1456711563" sldId="263"/>
            <ac:spMk id="100" creationId="{2E775091-57CE-4664-9BDC-CBC6583846CD}"/>
          </ac:spMkLst>
        </pc:spChg>
        <pc:spChg chg="mod">
          <ac:chgData name="Ross Brown" userId="db259b9e-a35f-40f6-b8eb-b3a9b6a5af38" providerId="ADAL" clId="{13C43CA6-008A-4822-970C-C355D85C52CC}" dt="2020-11-16T13:25:54.117" v="1783" actId="1076"/>
          <ac:spMkLst>
            <pc:docMk/>
            <pc:sldMk cId="1456711563" sldId="263"/>
            <ac:spMk id="101" creationId="{C8EABD90-4632-4EBC-84D3-C70D3B8A29A1}"/>
          </ac:spMkLst>
        </pc:spChg>
        <pc:spChg chg="add mod">
          <ac:chgData name="Ross Brown" userId="db259b9e-a35f-40f6-b8eb-b3a9b6a5af38" providerId="ADAL" clId="{13C43CA6-008A-4822-970C-C355D85C52CC}" dt="2020-11-16T12:37:08.602" v="1341" actId="1076"/>
          <ac:spMkLst>
            <pc:docMk/>
            <pc:sldMk cId="1456711563" sldId="263"/>
            <ac:spMk id="102" creationId="{28FEB064-1AAC-4E34-B528-43D33C146EBF}"/>
          </ac:spMkLst>
        </pc:spChg>
        <pc:spChg chg="mod">
          <ac:chgData name="Ross Brown" userId="db259b9e-a35f-40f6-b8eb-b3a9b6a5af38" providerId="ADAL" clId="{13C43CA6-008A-4822-970C-C355D85C52CC}" dt="2020-11-16T12:57:43.043" v="1624" actId="1035"/>
          <ac:spMkLst>
            <pc:docMk/>
            <pc:sldMk cId="1456711563" sldId="263"/>
            <ac:spMk id="104" creationId="{6443A2C2-D2C3-4B3E-ADDB-A6ACECFC6F34}"/>
          </ac:spMkLst>
        </pc:spChg>
        <pc:spChg chg="mod">
          <ac:chgData name="Ross Brown" userId="db259b9e-a35f-40f6-b8eb-b3a9b6a5af38" providerId="ADAL" clId="{13C43CA6-008A-4822-970C-C355D85C52CC}" dt="2020-11-16T12:46:55.673" v="1443" actId="1076"/>
          <ac:spMkLst>
            <pc:docMk/>
            <pc:sldMk cId="1456711563" sldId="263"/>
            <ac:spMk id="108" creationId="{98446ECC-B60A-49F1-84BD-0D70DDB5587F}"/>
          </ac:spMkLst>
        </pc:spChg>
        <pc:spChg chg="mod">
          <ac:chgData name="Ross Brown" userId="db259b9e-a35f-40f6-b8eb-b3a9b6a5af38" providerId="ADAL" clId="{13C43CA6-008A-4822-970C-C355D85C52CC}" dt="2020-11-16T12:52:16.337" v="1488" actId="20577"/>
          <ac:spMkLst>
            <pc:docMk/>
            <pc:sldMk cId="1456711563" sldId="263"/>
            <ac:spMk id="109" creationId="{E516FF19-B0FA-4BDE-854B-1DE25EC41983}"/>
          </ac:spMkLst>
        </pc:spChg>
        <pc:spChg chg="mod">
          <ac:chgData name="Ross Brown" userId="db259b9e-a35f-40f6-b8eb-b3a9b6a5af38" providerId="ADAL" clId="{13C43CA6-008A-4822-970C-C355D85C52CC}" dt="2020-11-16T12:57:50.404" v="1632" actId="1036"/>
          <ac:spMkLst>
            <pc:docMk/>
            <pc:sldMk cId="1456711563" sldId="263"/>
            <ac:spMk id="112" creationId="{7584432C-203F-45D6-BE11-0BA2AA6F28AB}"/>
          </ac:spMkLst>
        </pc:spChg>
        <pc:spChg chg="mod">
          <ac:chgData name="Ross Brown" userId="db259b9e-a35f-40f6-b8eb-b3a9b6a5af38" providerId="ADAL" clId="{13C43CA6-008A-4822-970C-C355D85C52CC}" dt="2020-11-16T12:55:55.059" v="1565" actId="14100"/>
          <ac:spMkLst>
            <pc:docMk/>
            <pc:sldMk cId="1456711563" sldId="263"/>
            <ac:spMk id="113" creationId="{8B9BEA12-001D-41BE-83EF-DCE2C1FBDB17}"/>
          </ac:spMkLst>
        </pc:spChg>
        <pc:spChg chg="mod">
          <ac:chgData name="Ross Brown" userId="db259b9e-a35f-40f6-b8eb-b3a9b6a5af38" providerId="ADAL" clId="{13C43CA6-008A-4822-970C-C355D85C52CC}" dt="2020-11-16T12:57:34.891" v="1616" actId="1038"/>
          <ac:spMkLst>
            <pc:docMk/>
            <pc:sldMk cId="1456711563" sldId="263"/>
            <ac:spMk id="116" creationId="{C6027E5E-C83A-4EE4-9309-1563A26F377A}"/>
          </ac:spMkLst>
        </pc:spChg>
        <pc:spChg chg="add mod">
          <ac:chgData name="Ross Brown" userId="db259b9e-a35f-40f6-b8eb-b3a9b6a5af38" providerId="ADAL" clId="{13C43CA6-008A-4822-970C-C355D85C52CC}" dt="2020-11-16T13:25:02.193" v="1766" actId="1037"/>
          <ac:spMkLst>
            <pc:docMk/>
            <pc:sldMk cId="1456711563" sldId="263"/>
            <ac:spMk id="123" creationId="{02637A28-F930-4D2D-8A29-0F7015A483D1}"/>
          </ac:spMkLst>
        </pc:spChg>
        <pc:grpChg chg="del mod">
          <ac:chgData name="Ross Brown" userId="db259b9e-a35f-40f6-b8eb-b3a9b6a5af38" providerId="ADAL" clId="{13C43CA6-008A-4822-970C-C355D85C52CC}" dt="2020-11-16T12:36:34.497" v="1335"/>
          <ac:grpSpMkLst>
            <pc:docMk/>
            <pc:sldMk cId="1456711563" sldId="263"/>
            <ac:grpSpMk id="3" creationId="{A39963D5-23C2-451C-88DF-03107CFDC3C6}"/>
          </ac:grpSpMkLst>
        </pc:grpChg>
        <pc:grpChg chg="mod">
          <ac:chgData name="Ross Brown" userId="db259b9e-a35f-40f6-b8eb-b3a9b6a5af38" providerId="ADAL" clId="{13C43CA6-008A-4822-970C-C355D85C52CC}" dt="2020-11-16T12:15:30.940" v="911" actId="1076"/>
          <ac:grpSpMkLst>
            <pc:docMk/>
            <pc:sldMk cId="1456711563" sldId="263"/>
            <ac:grpSpMk id="65" creationId="{56EF9AE3-23F9-4D1F-AE47-B233037443B6}"/>
          </ac:grpSpMkLst>
        </pc:grpChg>
        <pc:grpChg chg="add mod">
          <ac:chgData name="Ross Brown" userId="db259b9e-a35f-40f6-b8eb-b3a9b6a5af38" providerId="ADAL" clId="{13C43CA6-008A-4822-970C-C355D85C52CC}" dt="2020-11-16T13:25:32.589" v="1773" actId="1076"/>
          <ac:grpSpMkLst>
            <pc:docMk/>
            <pc:sldMk cId="1456711563" sldId="263"/>
            <ac:grpSpMk id="74" creationId="{DAFF25D1-D545-4070-982E-27BBBB8B2264}"/>
          </ac:grpSpMkLst>
        </pc:grpChg>
        <pc:grpChg chg="add mod">
          <ac:chgData name="Ross Brown" userId="db259b9e-a35f-40f6-b8eb-b3a9b6a5af38" providerId="ADAL" clId="{13C43CA6-008A-4822-970C-C355D85C52CC}" dt="2020-11-16T13:25:02.193" v="1766" actId="1037"/>
          <ac:grpSpMkLst>
            <pc:docMk/>
            <pc:sldMk cId="1456711563" sldId="263"/>
            <ac:grpSpMk id="103" creationId="{60324D7B-4531-47EE-B001-6E374E6E559A}"/>
          </ac:grpSpMkLst>
        </pc:grpChg>
        <pc:graphicFrameChg chg="del mod">
          <ac:chgData name="Ross Brown" userId="db259b9e-a35f-40f6-b8eb-b3a9b6a5af38" providerId="ADAL" clId="{13C43CA6-008A-4822-970C-C355D85C52CC}" dt="2020-11-16T12:32:04.597" v="1170" actId="478"/>
          <ac:graphicFrameMkLst>
            <pc:docMk/>
            <pc:sldMk cId="1456711563" sldId="263"/>
            <ac:graphicFrameMk id="26" creationId="{C0C56A4A-BD7F-4B81-BBB5-66EBCD9804C9}"/>
          </ac:graphicFrameMkLst>
        </pc:graphicFrameChg>
        <pc:graphicFrameChg chg="mod modGraphic">
          <ac:chgData name="Ross Brown" userId="db259b9e-a35f-40f6-b8eb-b3a9b6a5af38" providerId="ADAL" clId="{13C43CA6-008A-4822-970C-C355D85C52CC}" dt="2020-11-16T13:26:51.864" v="1794" actId="1036"/>
          <ac:graphicFrameMkLst>
            <pc:docMk/>
            <pc:sldMk cId="1456711563" sldId="263"/>
            <ac:graphicFrameMk id="27" creationId="{D55B3A33-4926-4086-8933-DAF65F6CA652}"/>
          </ac:graphicFrameMkLst>
        </pc:graphicFrameChg>
        <pc:graphicFrameChg chg="add mod">
          <ac:chgData name="Ross Brown" userId="db259b9e-a35f-40f6-b8eb-b3a9b6a5af38" providerId="ADAL" clId="{13C43CA6-008A-4822-970C-C355D85C52CC}" dt="2020-11-16T13:27:21.567" v="1803" actId="1035"/>
          <ac:graphicFrameMkLst>
            <pc:docMk/>
            <pc:sldMk cId="1456711563" sldId="263"/>
            <ac:graphicFrameMk id="95" creationId="{DB3B833E-1BC2-4E3A-A64F-C44CAA002097}"/>
          </ac:graphicFrameMkLst>
        </pc:graphicFrameChg>
        <pc:picChg chg="mod">
          <ac:chgData name="Ross Brown" userId="db259b9e-a35f-40f6-b8eb-b3a9b6a5af38" providerId="ADAL" clId="{13C43CA6-008A-4822-970C-C355D85C52CC}" dt="2020-11-16T12:37:03.882" v="1340" actId="1076"/>
          <ac:picMkLst>
            <pc:docMk/>
            <pc:sldMk cId="1456711563" sldId="263"/>
            <ac:picMk id="2" creationId="{4882FF85-FAD9-4699-8EF3-6F15EE973E98}"/>
          </ac:picMkLst>
        </pc:picChg>
        <pc:picChg chg="mod">
          <ac:chgData name="Ross Brown" userId="db259b9e-a35f-40f6-b8eb-b3a9b6a5af38" providerId="ADAL" clId="{13C43CA6-008A-4822-970C-C355D85C52CC}" dt="2020-11-16T12:24:10.947" v="1080" actId="1076"/>
          <ac:picMkLst>
            <pc:docMk/>
            <pc:sldMk cId="1456711563" sldId="263"/>
            <ac:picMk id="4" creationId="{6B318427-F255-41A9-8AC9-DE866251135D}"/>
          </ac:picMkLst>
        </pc:picChg>
        <pc:picChg chg="mod">
          <ac:chgData name="Ross Brown" userId="db259b9e-a35f-40f6-b8eb-b3a9b6a5af38" providerId="ADAL" clId="{13C43CA6-008A-4822-970C-C355D85C52CC}" dt="2020-11-16T12:20:26.643" v="983" actId="1076"/>
          <ac:picMkLst>
            <pc:docMk/>
            <pc:sldMk cId="1456711563" sldId="263"/>
            <ac:picMk id="5" creationId="{B6A1BBAB-183E-4541-A274-9572B00AA5D9}"/>
          </ac:picMkLst>
        </pc:picChg>
        <pc:picChg chg="mod">
          <ac:chgData name="Ross Brown" userId="db259b9e-a35f-40f6-b8eb-b3a9b6a5af38" providerId="ADAL" clId="{13C43CA6-008A-4822-970C-C355D85C52CC}" dt="2020-11-16T12:46:43.161" v="1442" actId="1076"/>
          <ac:picMkLst>
            <pc:docMk/>
            <pc:sldMk cId="1456711563" sldId="263"/>
            <ac:picMk id="6" creationId="{C3E6ABF0-1F42-4C64-878D-0B14C9D88860}"/>
          </ac:picMkLst>
        </pc:picChg>
        <pc:picChg chg="mod">
          <ac:chgData name="Ross Brown" userId="db259b9e-a35f-40f6-b8eb-b3a9b6a5af38" providerId="ADAL" clId="{13C43CA6-008A-4822-970C-C355D85C52CC}" dt="2020-11-16T12:24:27.715" v="1082" actId="1076"/>
          <ac:picMkLst>
            <pc:docMk/>
            <pc:sldMk cId="1456711563" sldId="263"/>
            <ac:picMk id="8" creationId="{6DA0EDC0-DFDB-4CCA-B784-FA9FCB349B19}"/>
          </ac:picMkLst>
        </pc:picChg>
        <pc:picChg chg="mod">
          <ac:chgData name="Ross Brown" userId="db259b9e-a35f-40f6-b8eb-b3a9b6a5af38" providerId="ADAL" clId="{13C43CA6-008A-4822-970C-C355D85C52CC}" dt="2020-11-16T13:03:17.803" v="1737" actId="1038"/>
          <ac:picMkLst>
            <pc:docMk/>
            <pc:sldMk cId="1456711563" sldId="263"/>
            <ac:picMk id="9" creationId="{BEFA82EA-3957-4119-B734-31BD68ECD078}"/>
          </ac:picMkLst>
        </pc:picChg>
        <pc:picChg chg="add mod">
          <ac:chgData name="Ross Brown" userId="db259b9e-a35f-40f6-b8eb-b3a9b6a5af38" providerId="ADAL" clId="{13C43CA6-008A-4822-970C-C355D85C52CC}" dt="2020-11-16T13:25:02.193" v="1766" actId="1037"/>
          <ac:picMkLst>
            <pc:docMk/>
            <pc:sldMk cId="1456711563" sldId="263"/>
            <ac:picMk id="13" creationId="{1F959EDD-EB46-4F11-943F-6F68736353A9}"/>
          </ac:picMkLst>
        </pc:picChg>
        <pc:picChg chg="mod">
          <ac:chgData name="Ross Brown" userId="db259b9e-a35f-40f6-b8eb-b3a9b6a5af38" providerId="ADAL" clId="{13C43CA6-008A-4822-970C-C355D85C52CC}" dt="2020-11-16T12:20:06.468" v="976" actId="1076"/>
          <ac:picMkLst>
            <pc:docMk/>
            <pc:sldMk cId="1456711563" sldId="263"/>
            <ac:picMk id="44" creationId="{0757EE7F-5D1B-4FB8-8219-4AC611E1A29F}"/>
          </ac:picMkLst>
        </pc:picChg>
        <pc:picChg chg="mod">
          <ac:chgData name="Ross Brown" userId="db259b9e-a35f-40f6-b8eb-b3a9b6a5af38" providerId="ADAL" clId="{13C43CA6-008A-4822-970C-C355D85C52CC}" dt="2020-11-16T12:20:12.404" v="979" actId="1076"/>
          <ac:picMkLst>
            <pc:docMk/>
            <pc:sldMk cId="1456711563" sldId="263"/>
            <ac:picMk id="45" creationId="{434D08F1-0D29-4746-B723-D6E60AED73CB}"/>
          </ac:picMkLst>
        </pc:picChg>
        <pc:picChg chg="mod">
          <ac:chgData name="Ross Brown" userId="db259b9e-a35f-40f6-b8eb-b3a9b6a5af38" providerId="ADAL" clId="{13C43CA6-008A-4822-970C-C355D85C52CC}" dt="2020-11-16T12:20:16.100" v="981" actId="1076"/>
          <ac:picMkLst>
            <pc:docMk/>
            <pc:sldMk cId="1456711563" sldId="263"/>
            <ac:picMk id="46" creationId="{3152C22E-FAB1-408E-AFFD-707CE9A4962F}"/>
          </ac:picMkLst>
        </pc:picChg>
        <pc:picChg chg="mod">
          <ac:chgData name="Ross Brown" userId="db259b9e-a35f-40f6-b8eb-b3a9b6a5af38" providerId="ADAL" clId="{13C43CA6-008A-4822-970C-C355D85C52CC}" dt="2020-11-16T12:18:17.957" v="961" actId="14100"/>
          <ac:picMkLst>
            <pc:docMk/>
            <pc:sldMk cId="1456711563" sldId="263"/>
            <ac:picMk id="49" creationId="{B39FCA9D-4A95-4D3A-ADA8-190A8C8C1BAE}"/>
          </ac:picMkLst>
        </pc:picChg>
        <pc:picChg chg="mod">
          <ac:chgData name="Ross Brown" userId="db259b9e-a35f-40f6-b8eb-b3a9b6a5af38" providerId="ADAL" clId="{13C43CA6-008A-4822-970C-C355D85C52CC}" dt="2020-11-16T12:21:01.323" v="997" actId="1076"/>
          <ac:picMkLst>
            <pc:docMk/>
            <pc:sldMk cId="1456711563" sldId="263"/>
            <ac:picMk id="50" creationId="{80761677-1A14-40E1-B37D-896F307D0267}"/>
          </ac:picMkLst>
        </pc:picChg>
        <pc:picChg chg="mod">
          <ac:chgData name="Ross Brown" userId="db259b9e-a35f-40f6-b8eb-b3a9b6a5af38" providerId="ADAL" clId="{13C43CA6-008A-4822-970C-C355D85C52CC}" dt="2020-11-16T12:23:15.635" v="1066" actId="1076"/>
          <ac:picMkLst>
            <pc:docMk/>
            <pc:sldMk cId="1456711563" sldId="263"/>
            <ac:picMk id="54" creationId="{500265C8-64B2-45CB-B2E8-497E1A8ED17F}"/>
          </ac:picMkLst>
        </pc:picChg>
        <pc:picChg chg="mod">
          <ac:chgData name="Ross Brown" userId="db259b9e-a35f-40f6-b8eb-b3a9b6a5af38" providerId="ADAL" clId="{13C43CA6-008A-4822-970C-C355D85C52CC}" dt="2020-11-16T12:23:18.427" v="1067" actId="1076"/>
          <ac:picMkLst>
            <pc:docMk/>
            <pc:sldMk cId="1456711563" sldId="263"/>
            <ac:picMk id="55" creationId="{243C8528-59A4-4FAD-8F3A-08A193213710}"/>
          </ac:picMkLst>
        </pc:picChg>
        <pc:picChg chg="mod">
          <ac:chgData name="Ross Brown" userId="db259b9e-a35f-40f6-b8eb-b3a9b6a5af38" providerId="ADAL" clId="{13C43CA6-008A-4822-970C-C355D85C52CC}" dt="2020-11-16T12:20:29.132" v="985" actId="1076"/>
          <ac:picMkLst>
            <pc:docMk/>
            <pc:sldMk cId="1456711563" sldId="263"/>
            <ac:picMk id="58" creationId="{A0CEDB3A-C656-4FF3-958F-0A3C326E9E03}"/>
          </ac:picMkLst>
        </pc:picChg>
        <pc:picChg chg="mod">
          <ac:chgData name="Ross Brown" userId="db259b9e-a35f-40f6-b8eb-b3a9b6a5af38" providerId="ADAL" clId="{13C43CA6-008A-4822-970C-C355D85C52CC}" dt="2020-11-16T12:20:32.916" v="987" actId="1076"/>
          <ac:picMkLst>
            <pc:docMk/>
            <pc:sldMk cId="1456711563" sldId="263"/>
            <ac:picMk id="59" creationId="{31CE1B66-6BA6-4648-80D2-D895813D5B4B}"/>
          </ac:picMkLst>
        </pc:picChg>
        <pc:picChg chg="mod">
          <ac:chgData name="Ross Brown" userId="db259b9e-a35f-40f6-b8eb-b3a9b6a5af38" providerId="ADAL" clId="{13C43CA6-008A-4822-970C-C355D85C52CC}" dt="2020-11-16T12:20:34.379" v="988" actId="1076"/>
          <ac:picMkLst>
            <pc:docMk/>
            <pc:sldMk cId="1456711563" sldId="263"/>
            <ac:picMk id="60" creationId="{A1ECF17F-2413-4A40-AD29-BDCAF9BF8A41}"/>
          </ac:picMkLst>
        </pc:picChg>
        <pc:picChg chg="mod">
          <ac:chgData name="Ross Brown" userId="db259b9e-a35f-40f6-b8eb-b3a9b6a5af38" providerId="ADAL" clId="{13C43CA6-008A-4822-970C-C355D85C52CC}" dt="2020-11-16T13:24:41.204" v="1748" actId="1076"/>
          <ac:picMkLst>
            <pc:docMk/>
            <pc:sldMk cId="1456711563" sldId="263"/>
            <ac:picMk id="64" creationId="{F8473225-3DE2-4F0A-8193-22215D92DEEE}"/>
          </ac:picMkLst>
        </pc:picChg>
        <pc:picChg chg="add mod">
          <ac:chgData name="Ross Brown" userId="db259b9e-a35f-40f6-b8eb-b3a9b6a5af38" providerId="ADAL" clId="{13C43CA6-008A-4822-970C-C355D85C52CC}" dt="2020-11-16T13:25:08.385" v="1772" actId="1037"/>
          <ac:picMkLst>
            <pc:docMk/>
            <pc:sldMk cId="1456711563" sldId="263"/>
            <ac:picMk id="92" creationId="{6F3848EB-032A-4ADF-BAF1-750657E32AAA}"/>
          </ac:picMkLst>
        </pc:picChg>
        <pc:picChg chg="del mod">
          <ac:chgData name="Ross Brown" userId="db259b9e-a35f-40f6-b8eb-b3a9b6a5af38" providerId="ADAL" clId="{13C43CA6-008A-4822-970C-C355D85C52CC}" dt="2020-11-16T12:17:29.431" v="947"/>
          <ac:picMkLst>
            <pc:docMk/>
            <pc:sldMk cId="1456711563" sldId="263"/>
            <ac:picMk id="98" creationId="{D034B6FD-BFED-48E5-B721-E366D1B96211}"/>
          </ac:picMkLst>
        </pc:picChg>
        <pc:picChg chg="mod">
          <ac:chgData name="Ross Brown" userId="db259b9e-a35f-40f6-b8eb-b3a9b6a5af38" providerId="ADAL" clId="{13C43CA6-008A-4822-970C-C355D85C52CC}" dt="2020-11-16T12:57:10.699" v="1590" actId="1038"/>
          <ac:picMkLst>
            <pc:docMk/>
            <pc:sldMk cId="1456711563" sldId="263"/>
            <ac:picMk id="105" creationId="{898901E5-C0A6-4BA3-820E-70FDCADE525C}"/>
          </ac:picMkLst>
        </pc:picChg>
        <pc:picChg chg="mod">
          <ac:chgData name="Ross Brown" userId="db259b9e-a35f-40f6-b8eb-b3a9b6a5af38" providerId="ADAL" clId="{13C43CA6-008A-4822-970C-C355D85C52CC}" dt="2020-11-16T12:57:12.163" v="1592" actId="1038"/>
          <ac:picMkLst>
            <pc:docMk/>
            <pc:sldMk cId="1456711563" sldId="263"/>
            <ac:picMk id="106" creationId="{48E05D1F-90A5-4EE7-B790-88E1A29CE05A}"/>
          </ac:picMkLst>
        </pc:picChg>
        <pc:picChg chg="mod">
          <ac:chgData name="Ross Brown" userId="db259b9e-a35f-40f6-b8eb-b3a9b6a5af38" providerId="ADAL" clId="{13C43CA6-008A-4822-970C-C355D85C52CC}" dt="2020-11-16T12:57:13.748" v="1594" actId="1038"/>
          <ac:picMkLst>
            <pc:docMk/>
            <pc:sldMk cId="1456711563" sldId="263"/>
            <ac:picMk id="107" creationId="{AB825A19-48C6-4A0F-9C36-07942C6D66FF}"/>
          </ac:picMkLst>
        </pc:picChg>
        <pc:picChg chg="del">
          <ac:chgData name="Ross Brown" userId="db259b9e-a35f-40f6-b8eb-b3a9b6a5af38" providerId="ADAL" clId="{13C43CA6-008A-4822-970C-C355D85C52CC}" dt="2020-11-16T12:52:20.665" v="1489" actId="478"/>
          <ac:picMkLst>
            <pc:docMk/>
            <pc:sldMk cId="1456711563" sldId="263"/>
            <ac:picMk id="110" creationId="{85225643-BB54-47B5-8AAC-AB9CE581A7E3}"/>
          </ac:picMkLst>
        </pc:picChg>
        <pc:picChg chg="mod">
          <ac:chgData name="Ross Brown" userId="db259b9e-a35f-40f6-b8eb-b3a9b6a5af38" providerId="ADAL" clId="{13C43CA6-008A-4822-970C-C355D85C52CC}" dt="2020-11-16T12:57:53.332" v="1639" actId="1036"/>
          <ac:picMkLst>
            <pc:docMk/>
            <pc:sldMk cId="1456711563" sldId="263"/>
            <ac:picMk id="121" creationId="{B2DC5B68-3157-4537-A07C-13CDA7189056}"/>
          </ac:picMkLst>
        </pc:picChg>
        <pc:picChg chg="mod">
          <ac:chgData name="Ross Brown" userId="db259b9e-a35f-40f6-b8eb-b3a9b6a5af38" providerId="ADAL" clId="{13C43CA6-008A-4822-970C-C355D85C52CC}" dt="2020-11-16T12:57:56.163" v="1646" actId="1036"/>
          <ac:picMkLst>
            <pc:docMk/>
            <pc:sldMk cId="1456711563" sldId="263"/>
            <ac:picMk id="122" creationId="{FB69DFD9-6EC4-4DDC-A7B6-A83D13BB4833}"/>
          </ac:picMkLst>
        </pc:picChg>
        <pc:cxnChg chg="mod">
          <ac:chgData name="Ross Brown" userId="db259b9e-a35f-40f6-b8eb-b3a9b6a5af38" providerId="ADAL" clId="{13C43CA6-008A-4822-970C-C355D85C52CC}" dt="2020-11-16T12:15:36.879" v="921" actId="1038"/>
          <ac:cxnSpMkLst>
            <pc:docMk/>
            <pc:sldMk cId="1456711563" sldId="263"/>
            <ac:cxnSpMk id="73" creationId="{494DA6EB-0118-48D9-B60B-3A591F318500}"/>
          </ac:cxnSpMkLst>
        </pc:cxnChg>
      </pc:sldChg>
      <pc:sldChg chg="addSp delSp modSp mod modAnim">
        <pc:chgData name="Ross Brown" userId="db259b9e-a35f-40f6-b8eb-b3a9b6a5af38" providerId="ADAL" clId="{13C43CA6-008A-4822-970C-C355D85C52CC}" dt="2020-11-23T12:03:28.263" v="2322" actId="14100"/>
        <pc:sldMkLst>
          <pc:docMk/>
          <pc:sldMk cId="4280097067" sldId="264"/>
        </pc:sldMkLst>
        <pc:spChg chg="mod">
          <ac:chgData name="Ross Brown" userId="db259b9e-a35f-40f6-b8eb-b3a9b6a5af38" providerId="ADAL" clId="{13C43CA6-008A-4822-970C-C355D85C52CC}" dt="2020-11-23T11:40:44.331" v="2175" actId="1036"/>
          <ac:spMkLst>
            <pc:docMk/>
            <pc:sldMk cId="4280097067" sldId="264"/>
            <ac:spMk id="2" creationId="{567C8A35-D55E-44DF-B51B-D184F8D2ADA4}"/>
          </ac:spMkLst>
        </pc:spChg>
        <pc:spChg chg="mod">
          <ac:chgData name="Ross Brown" userId="db259b9e-a35f-40f6-b8eb-b3a9b6a5af38" providerId="ADAL" clId="{13C43CA6-008A-4822-970C-C355D85C52CC}" dt="2020-11-20T15:51:31.177" v="1946" actId="20577"/>
          <ac:spMkLst>
            <pc:docMk/>
            <pc:sldMk cId="4280097067" sldId="264"/>
            <ac:spMk id="3" creationId="{9C3BE4F9-7C2F-4602-B38E-00432FCD28F9}"/>
          </ac:spMkLst>
        </pc:spChg>
        <pc:spChg chg="mod">
          <ac:chgData name="Ross Brown" userId="db259b9e-a35f-40f6-b8eb-b3a9b6a5af38" providerId="ADAL" clId="{13C43CA6-008A-4822-970C-C355D85C52CC}" dt="2020-11-23T11:40:53.879" v="2177" actId="1076"/>
          <ac:spMkLst>
            <pc:docMk/>
            <pc:sldMk cId="4280097067" sldId="264"/>
            <ac:spMk id="4" creationId="{C7639A14-F018-45F5-85E2-89D604631894}"/>
          </ac:spMkLst>
        </pc:spChg>
        <pc:spChg chg="mod">
          <ac:chgData name="Ross Brown" userId="db259b9e-a35f-40f6-b8eb-b3a9b6a5af38" providerId="ADAL" clId="{13C43CA6-008A-4822-970C-C355D85C52CC}" dt="2020-11-23T11:42:35.030" v="2190" actId="20577"/>
          <ac:spMkLst>
            <pc:docMk/>
            <pc:sldMk cId="4280097067" sldId="264"/>
            <ac:spMk id="7" creationId="{26C280AF-1679-4216-81A8-C9B8BC7A7685}"/>
          </ac:spMkLst>
        </pc:spChg>
        <pc:spChg chg="mod">
          <ac:chgData name="Ross Brown" userId="db259b9e-a35f-40f6-b8eb-b3a9b6a5af38" providerId="ADAL" clId="{13C43CA6-008A-4822-970C-C355D85C52CC}" dt="2020-11-23T11:43:13.562" v="2202" actId="20577"/>
          <ac:spMkLst>
            <pc:docMk/>
            <pc:sldMk cId="4280097067" sldId="264"/>
            <ac:spMk id="10" creationId="{E9DBB9D7-6853-416A-BA22-72FF92F830D1}"/>
          </ac:spMkLst>
        </pc:spChg>
        <pc:spChg chg="add del mod">
          <ac:chgData name="Ross Brown" userId="db259b9e-a35f-40f6-b8eb-b3a9b6a5af38" providerId="ADAL" clId="{13C43CA6-008A-4822-970C-C355D85C52CC}" dt="2020-11-20T15:48:12.835" v="1823" actId="11529"/>
          <ac:spMkLst>
            <pc:docMk/>
            <pc:sldMk cId="4280097067" sldId="264"/>
            <ac:spMk id="13" creationId="{E5938960-38B4-4C04-AA2D-10909A9B7B2E}"/>
          </ac:spMkLst>
        </pc:spChg>
        <pc:spChg chg="mod">
          <ac:chgData name="Ross Brown" userId="db259b9e-a35f-40f6-b8eb-b3a9b6a5af38" providerId="ADAL" clId="{13C43CA6-008A-4822-970C-C355D85C52CC}" dt="2020-11-23T11:50:02.011" v="2297" actId="1076"/>
          <ac:spMkLst>
            <pc:docMk/>
            <pc:sldMk cId="4280097067" sldId="264"/>
            <ac:spMk id="30" creationId="{A9CC8213-FBD6-4CAC-9A73-894E404FDA8E}"/>
          </ac:spMkLst>
        </pc:spChg>
        <pc:spChg chg="mod">
          <ac:chgData name="Ross Brown" userId="db259b9e-a35f-40f6-b8eb-b3a9b6a5af38" providerId="ADAL" clId="{13C43CA6-008A-4822-970C-C355D85C52CC}" dt="2020-11-20T17:18:29.140" v="2159" actId="1036"/>
          <ac:spMkLst>
            <pc:docMk/>
            <pc:sldMk cId="4280097067" sldId="264"/>
            <ac:spMk id="61" creationId="{373115AD-D7F6-45EC-9D7E-459FDFD49E75}"/>
          </ac:spMkLst>
        </pc:spChg>
        <pc:spChg chg="mod">
          <ac:chgData name="Ross Brown" userId="db259b9e-a35f-40f6-b8eb-b3a9b6a5af38" providerId="ADAL" clId="{13C43CA6-008A-4822-970C-C355D85C52CC}" dt="2020-11-20T15:56:48.414" v="1983" actId="1076"/>
          <ac:spMkLst>
            <pc:docMk/>
            <pc:sldMk cId="4280097067" sldId="264"/>
            <ac:spMk id="68" creationId="{52D0AC2F-11E5-490B-BE41-E0D96A4FFD4A}"/>
          </ac:spMkLst>
        </pc:spChg>
        <pc:spChg chg="mod">
          <ac:chgData name="Ross Brown" userId="db259b9e-a35f-40f6-b8eb-b3a9b6a5af38" providerId="ADAL" clId="{13C43CA6-008A-4822-970C-C355D85C52CC}" dt="2020-11-23T11:46:46.337" v="2214" actId="20577"/>
          <ac:spMkLst>
            <pc:docMk/>
            <pc:sldMk cId="4280097067" sldId="264"/>
            <ac:spMk id="98" creationId="{2ED73B78-E99A-4C73-B286-941D731CA5CA}"/>
          </ac:spMkLst>
        </pc:spChg>
        <pc:spChg chg="mod">
          <ac:chgData name="Ross Brown" userId="db259b9e-a35f-40f6-b8eb-b3a9b6a5af38" providerId="ADAL" clId="{13C43CA6-008A-4822-970C-C355D85C52CC}" dt="2020-11-23T11:49:16.371" v="2291" actId="1038"/>
          <ac:spMkLst>
            <pc:docMk/>
            <pc:sldMk cId="4280097067" sldId="264"/>
            <ac:spMk id="105" creationId="{35A82D95-AFED-4172-BBCC-274ADB4C6AF8}"/>
          </ac:spMkLst>
        </pc:spChg>
        <pc:spChg chg="mod">
          <ac:chgData name="Ross Brown" userId="db259b9e-a35f-40f6-b8eb-b3a9b6a5af38" providerId="ADAL" clId="{13C43CA6-008A-4822-970C-C355D85C52CC}" dt="2020-11-23T11:48:58.936" v="2269" actId="1036"/>
          <ac:spMkLst>
            <pc:docMk/>
            <pc:sldMk cId="4280097067" sldId="264"/>
            <ac:spMk id="106" creationId="{CDE37D0B-DAC9-4241-A607-14C23096BD83}"/>
          </ac:spMkLst>
        </pc:spChg>
        <pc:grpChg chg="mod">
          <ac:chgData name="Ross Brown" userId="db259b9e-a35f-40f6-b8eb-b3a9b6a5af38" providerId="ADAL" clId="{13C43CA6-008A-4822-970C-C355D85C52CC}" dt="2020-11-23T11:49:45.209" v="2293" actId="1076"/>
          <ac:grpSpMkLst>
            <pc:docMk/>
            <pc:sldMk cId="4280097067" sldId="264"/>
            <ac:grpSpMk id="18" creationId="{1E16A5F1-5658-4A96-8B6B-6011100C2695}"/>
          </ac:grpSpMkLst>
        </pc:grpChg>
        <pc:grpChg chg="mod">
          <ac:chgData name="Ross Brown" userId="db259b9e-a35f-40f6-b8eb-b3a9b6a5af38" providerId="ADAL" clId="{13C43CA6-008A-4822-970C-C355D85C52CC}" dt="2020-11-20T15:52:47.242" v="1948" actId="1076"/>
          <ac:grpSpMkLst>
            <pc:docMk/>
            <pc:sldMk cId="4280097067" sldId="264"/>
            <ac:grpSpMk id="97" creationId="{1752AB41-693B-4656-AD6D-6399953C8BA6}"/>
          </ac:grpSpMkLst>
        </pc:grpChg>
        <pc:graphicFrameChg chg="add del mod">
          <ac:chgData name="Ross Brown" userId="db259b9e-a35f-40f6-b8eb-b3a9b6a5af38" providerId="ADAL" clId="{13C43CA6-008A-4822-970C-C355D85C52CC}" dt="2020-11-20T17:10:51.322" v="2042"/>
          <ac:graphicFrameMkLst>
            <pc:docMk/>
            <pc:sldMk cId="4280097067" sldId="264"/>
            <ac:graphicFrameMk id="15" creationId="{157B3563-9D32-47B6-BDC5-E8BC891C777A}"/>
          </ac:graphicFrameMkLst>
        </pc:graphicFrameChg>
        <pc:graphicFrameChg chg="add del mod">
          <ac:chgData name="Ross Brown" userId="db259b9e-a35f-40f6-b8eb-b3a9b6a5af38" providerId="ADAL" clId="{13C43CA6-008A-4822-970C-C355D85C52CC}" dt="2020-11-20T17:11:13.809" v="2053"/>
          <ac:graphicFrameMkLst>
            <pc:docMk/>
            <pc:sldMk cId="4280097067" sldId="264"/>
            <ac:graphicFrameMk id="31" creationId="{871295BF-07E7-448B-BBED-07BFD019D349}"/>
          </ac:graphicFrameMkLst>
        </pc:graphicFrameChg>
        <pc:graphicFrameChg chg="add mod modGraphic">
          <ac:chgData name="Ross Brown" userId="db259b9e-a35f-40f6-b8eb-b3a9b6a5af38" providerId="ADAL" clId="{13C43CA6-008A-4822-970C-C355D85C52CC}" dt="2020-11-20T17:18:09.356" v="2156" actId="14100"/>
          <ac:graphicFrameMkLst>
            <pc:docMk/>
            <pc:sldMk cId="4280097067" sldId="264"/>
            <ac:graphicFrameMk id="32" creationId="{6B0DABFB-F7BF-4ADC-89BE-B917F23B8E4C}"/>
          </ac:graphicFrameMkLst>
        </pc:graphicFrameChg>
        <pc:graphicFrameChg chg="del modGraphic">
          <ac:chgData name="Ross Brown" userId="db259b9e-a35f-40f6-b8eb-b3a9b6a5af38" providerId="ADAL" clId="{13C43CA6-008A-4822-970C-C355D85C52CC}" dt="2020-11-20T17:10:49.261" v="2039" actId="478"/>
          <ac:graphicFrameMkLst>
            <pc:docMk/>
            <pc:sldMk cId="4280097067" sldId="264"/>
            <ac:graphicFrameMk id="60" creationId="{DF2AADB4-F103-435B-8E83-7E851F99B035}"/>
          </ac:graphicFrameMkLst>
        </pc:graphicFrameChg>
        <pc:graphicFrameChg chg="del mod">
          <ac:chgData name="Ross Brown" userId="db259b9e-a35f-40f6-b8eb-b3a9b6a5af38" providerId="ADAL" clId="{13C43CA6-008A-4822-970C-C355D85C52CC}" dt="2020-11-20T17:10:46.423" v="2038" actId="478"/>
          <ac:graphicFrameMkLst>
            <pc:docMk/>
            <pc:sldMk cId="4280097067" sldId="264"/>
            <ac:graphicFrameMk id="73" creationId="{D8343B51-BC35-4961-AF5A-462AFC76416B}"/>
          </ac:graphicFrameMkLst>
        </pc:graphicFrameChg>
        <pc:graphicFrameChg chg="add mod">
          <ac:chgData name="Ross Brown" userId="db259b9e-a35f-40f6-b8eb-b3a9b6a5af38" providerId="ADAL" clId="{13C43CA6-008A-4822-970C-C355D85C52CC}" dt="2020-11-20T17:17:59.506" v="2155" actId="692"/>
          <ac:graphicFrameMkLst>
            <pc:docMk/>
            <pc:sldMk cId="4280097067" sldId="264"/>
            <ac:graphicFrameMk id="76" creationId="{9E52E193-0138-464C-9C5C-19D6A73E1179}"/>
          </ac:graphicFrameMkLst>
        </pc:graphicFrameChg>
        <pc:picChg chg="mod">
          <ac:chgData name="Ross Brown" userId="db259b9e-a35f-40f6-b8eb-b3a9b6a5af38" providerId="ADAL" clId="{13C43CA6-008A-4822-970C-C355D85C52CC}" dt="2020-11-23T11:51:52.471" v="2298" actId="1076"/>
          <ac:picMkLst>
            <pc:docMk/>
            <pc:sldMk cId="4280097067" sldId="264"/>
            <ac:picMk id="13" creationId="{35772B78-7E36-438F-BCA8-03CA910D8D61}"/>
          </ac:picMkLst>
        </pc:picChg>
        <pc:picChg chg="mod">
          <ac:chgData name="Ross Brown" userId="db259b9e-a35f-40f6-b8eb-b3a9b6a5af38" providerId="ADAL" clId="{13C43CA6-008A-4822-970C-C355D85C52CC}" dt="2020-11-23T11:42:01.133" v="2183" actId="14100"/>
          <ac:picMkLst>
            <pc:docMk/>
            <pc:sldMk cId="4280097067" sldId="264"/>
            <ac:picMk id="51" creationId="{099A24DB-6322-4723-9F57-CB2D3D219871}"/>
          </ac:picMkLst>
        </pc:picChg>
        <pc:picChg chg="add mod">
          <ac:chgData name="Ross Brown" userId="db259b9e-a35f-40f6-b8eb-b3a9b6a5af38" providerId="ADAL" clId="{13C43CA6-008A-4822-970C-C355D85C52CC}" dt="2020-11-20T15:54:07.883" v="1958"/>
          <ac:picMkLst>
            <pc:docMk/>
            <pc:sldMk cId="4280097067" sldId="264"/>
            <ac:picMk id="72" creationId="{434D20CD-CD3B-4B8E-98F4-3F2328667461}"/>
          </ac:picMkLst>
        </pc:picChg>
        <pc:picChg chg="add mod">
          <ac:chgData name="Ross Brown" userId="db259b9e-a35f-40f6-b8eb-b3a9b6a5af38" providerId="ADAL" clId="{13C43CA6-008A-4822-970C-C355D85C52CC}" dt="2020-11-20T15:54:51.416" v="1980" actId="1076"/>
          <ac:picMkLst>
            <pc:docMk/>
            <pc:sldMk cId="4280097067" sldId="264"/>
            <ac:picMk id="74" creationId="{22675F24-413C-46F4-802F-B052BE734B7D}"/>
          </ac:picMkLst>
        </pc:picChg>
        <pc:picChg chg="add mod">
          <ac:chgData name="Ross Brown" userId="db259b9e-a35f-40f6-b8eb-b3a9b6a5af38" providerId="ADAL" clId="{13C43CA6-008A-4822-970C-C355D85C52CC}" dt="2020-11-20T15:54:48.964" v="1979" actId="1038"/>
          <ac:picMkLst>
            <pc:docMk/>
            <pc:sldMk cId="4280097067" sldId="264"/>
            <ac:picMk id="75" creationId="{1906E06E-798D-4EAA-9942-497F0E0A81DE}"/>
          </ac:picMkLst>
        </pc:picChg>
        <pc:picChg chg="add del mod">
          <ac:chgData name="Ross Brown" userId="db259b9e-a35f-40f6-b8eb-b3a9b6a5af38" providerId="ADAL" clId="{13C43CA6-008A-4822-970C-C355D85C52CC}" dt="2020-11-20T15:53:31.040" v="1956" actId="478"/>
          <ac:picMkLst>
            <pc:docMk/>
            <pc:sldMk cId="4280097067" sldId="264"/>
            <ac:picMk id="76" creationId="{E3F38958-82BC-4BAA-87C1-581A7D8F51F4}"/>
          </ac:picMkLst>
        </pc:picChg>
        <pc:picChg chg="mod">
          <ac:chgData name="Ross Brown" userId="db259b9e-a35f-40f6-b8eb-b3a9b6a5af38" providerId="ADAL" clId="{13C43CA6-008A-4822-970C-C355D85C52CC}" dt="2020-11-23T11:49:16.371" v="2291" actId="1038"/>
          <ac:picMkLst>
            <pc:docMk/>
            <pc:sldMk cId="4280097067" sldId="264"/>
            <ac:picMk id="114" creationId="{527B753C-681C-49E5-9481-19E632B1D16A}"/>
          </ac:picMkLst>
        </pc:picChg>
        <pc:picChg chg="mod">
          <ac:chgData name="Ross Brown" userId="db259b9e-a35f-40f6-b8eb-b3a9b6a5af38" providerId="ADAL" clId="{13C43CA6-008A-4822-970C-C355D85C52CC}" dt="2020-11-23T11:49:16.371" v="2291" actId="1038"/>
          <ac:picMkLst>
            <pc:docMk/>
            <pc:sldMk cId="4280097067" sldId="264"/>
            <ac:picMk id="115" creationId="{A7D9229E-ADCA-4962-BF00-A9E0C67E5452}"/>
          </ac:picMkLst>
        </pc:picChg>
        <pc:picChg chg="mod ord">
          <ac:chgData name="Ross Brown" userId="db259b9e-a35f-40f6-b8eb-b3a9b6a5af38" providerId="ADAL" clId="{13C43CA6-008A-4822-970C-C355D85C52CC}" dt="2020-11-23T11:40:48.627" v="2176" actId="1076"/>
          <ac:picMkLst>
            <pc:docMk/>
            <pc:sldMk cId="4280097067" sldId="264"/>
            <ac:picMk id="116" creationId="{44883A17-19BC-4A05-A2E4-4F49F2A4B0DD}"/>
          </ac:picMkLst>
        </pc:picChg>
        <pc:cxnChg chg="add mod">
          <ac:chgData name="Ross Brown" userId="db259b9e-a35f-40f6-b8eb-b3a9b6a5af38" providerId="ADAL" clId="{13C43CA6-008A-4822-970C-C355D85C52CC}" dt="2020-11-23T11:44:58.044" v="2213" actId="1036"/>
          <ac:cxnSpMkLst>
            <pc:docMk/>
            <pc:sldMk cId="4280097067" sldId="264"/>
            <ac:cxnSpMk id="31" creationId="{379891E1-79CF-4D16-A271-22FC7BC8336C}"/>
          </ac:cxnSpMkLst>
        </pc:cxnChg>
        <pc:cxnChg chg="add mod">
          <ac:chgData name="Ross Brown" userId="db259b9e-a35f-40f6-b8eb-b3a9b6a5af38" providerId="ADAL" clId="{13C43CA6-008A-4822-970C-C355D85C52CC}" dt="2020-11-23T12:03:28.263" v="2322" actId="14100"/>
          <ac:cxnSpMkLst>
            <pc:docMk/>
            <pc:sldMk cId="4280097067" sldId="264"/>
            <ac:cxnSpMk id="73" creationId="{E9120AE9-0614-4982-BDDD-7646293FC7EA}"/>
          </ac:cxnSpMkLst>
        </pc:cxnChg>
      </pc:sldChg>
      <pc:sldChg chg="modSp add">
        <pc:chgData name="Ross Brown" userId="db259b9e-a35f-40f6-b8eb-b3a9b6a5af38" providerId="ADAL" clId="{13C43CA6-008A-4822-970C-C355D85C52CC}" dt="2020-11-23T11:55:05.062" v="2321" actId="1038"/>
        <pc:sldMkLst>
          <pc:docMk/>
          <pc:sldMk cId="3758930578" sldId="265"/>
        </pc:sldMkLst>
        <pc:spChg chg="mod">
          <ac:chgData name="Ross Brown" userId="db259b9e-a35f-40f6-b8eb-b3a9b6a5af38" providerId="ADAL" clId="{13C43CA6-008A-4822-970C-C355D85C52CC}" dt="2020-11-23T11:55:05.062" v="2321" actId="1038"/>
          <ac:spMkLst>
            <pc:docMk/>
            <pc:sldMk cId="3758930578" sldId="265"/>
            <ac:spMk id="61" creationId="{373115AD-D7F6-45EC-9D7E-459FDFD49E75}"/>
          </ac:spMkLst>
        </pc:spChg>
      </pc:sldChg>
      <pc:sldChg chg="modSp">
        <pc:chgData name="Ross Brown" userId="db259b9e-a35f-40f6-b8eb-b3a9b6a5af38" providerId="ADAL" clId="{13C43CA6-008A-4822-970C-C355D85C52CC}" dt="2020-11-24T15:16:04.534" v="2326"/>
        <pc:sldMkLst>
          <pc:docMk/>
          <pc:sldMk cId="3896177011" sldId="267"/>
        </pc:sldMkLst>
        <pc:graphicFrameChg chg="mod">
          <ac:chgData name="Ross Brown" userId="db259b9e-a35f-40f6-b8eb-b3a9b6a5af38" providerId="ADAL" clId="{13C43CA6-008A-4822-970C-C355D85C52CC}" dt="2020-11-24T15:13:55.613" v="2323" actId="2085"/>
          <ac:graphicFrameMkLst>
            <pc:docMk/>
            <pc:sldMk cId="3896177011" sldId="267"/>
            <ac:graphicFrameMk id="76" creationId="{9E52E193-0138-464C-9C5C-19D6A73E1179}"/>
          </ac:graphicFrameMkLst>
        </pc:graphicFrameChg>
        <pc:picChg chg="mod">
          <ac:chgData name="Ross Brown" userId="db259b9e-a35f-40f6-b8eb-b3a9b6a5af38" providerId="ADAL" clId="{13C43CA6-008A-4822-970C-C355D85C52CC}" dt="2020-11-24T15:16:04.534" v="2326"/>
          <ac:picMkLst>
            <pc:docMk/>
            <pc:sldMk cId="3896177011" sldId="267"/>
            <ac:picMk id="16" creationId="{D48E4A94-CB5F-4CE7-869A-90D7E7A06F0D}"/>
          </ac:picMkLst>
        </pc:picChg>
      </pc:sldChg>
    </pc:docChg>
  </pc:docChgLst>
  <pc:docChgLst>
    <pc:chgData name="Jardine, Callum" userId="S::clj2@hw.ac.uk::113dee6c-2b1d-44ad-b352-019914db02fb" providerId="AD" clId="Web-{3E212A9E-7C4B-4345-BEEB-094C04BE78D5}"/>
    <pc:docChg chg="modSld">
      <pc:chgData name="Jardine, Callum" userId="S::clj2@hw.ac.uk::113dee6c-2b1d-44ad-b352-019914db02fb" providerId="AD" clId="Web-{3E212A9E-7C4B-4345-BEEB-094C04BE78D5}" dt="2020-11-13T12:43:04.130" v="41" actId="20577"/>
      <pc:docMkLst>
        <pc:docMk/>
      </pc:docMkLst>
      <pc:sldChg chg="addSp delSp modSp">
        <pc:chgData name="Jardine, Callum" userId="S::clj2@hw.ac.uk::113dee6c-2b1d-44ad-b352-019914db02fb" providerId="AD" clId="Web-{3E212A9E-7C4B-4345-BEEB-094C04BE78D5}" dt="2020-11-13T12:43:04.130" v="41" actId="20577"/>
        <pc:sldMkLst>
          <pc:docMk/>
          <pc:sldMk cId="2654029588" sldId="257"/>
        </pc:sldMkLst>
        <pc:spChg chg="mod">
          <ac:chgData name="Jardine, Callum" userId="S::clj2@hw.ac.uk::113dee6c-2b1d-44ad-b352-019914db02fb" providerId="AD" clId="Web-{3E212A9E-7C4B-4345-BEEB-094C04BE78D5}" dt="2020-11-13T12:43:04.130" v="41" actId="20577"/>
          <ac:spMkLst>
            <pc:docMk/>
            <pc:sldMk cId="2654029588" sldId="257"/>
            <ac:spMk id="85" creationId="{66C3753F-D3D1-47EE-914C-25A356A87AD3}"/>
          </ac:spMkLst>
        </pc:spChg>
        <pc:spChg chg="mod">
          <ac:chgData name="Jardine, Callum" userId="S::clj2@hw.ac.uk::113dee6c-2b1d-44ad-b352-019914db02fb" providerId="AD" clId="Web-{3E212A9E-7C4B-4345-BEEB-094C04BE78D5}" dt="2020-11-13T12:40:09.337" v="26" actId="20577"/>
          <ac:spMkLst>
            <pc:docMk/>
            <pc:sldMk cId="2654029588" sldId="257"/>
            <ac:spMk id="91" creationId="{07C5BCC8-78DB-487D-9D75-B4599A92B696}"/>
          </ac:spMkLst>
        </pc:spChg>
        <pc:picChg chg="del">
          <ac:chgData name="Jardine, Callum" userId="S::clj2@hw.ac.uk::113dee6c-2b1d-44ad-b352-019914db02fb" providerId="AD" clId="Web-{3E212A9E-7C4B-4345-BEEB-094C04BE78D5}" dt="2020-11-13T12:31:58.775" v="1"/>
          <ac:picMkLst>
            <pc:docMk/>
            <pc:sldMk cId="2654029588" sldId="257"/>
            <ac:picMk id="3" creationId="{C4B287D5-BCF7-4F1D-809F-D546AC0ED700}"/>
          </ac:picMkLst>
        </pc:picChg>
        <pc:picChg chg="add mod">
          <ac:chgData name="Jardine, Callum" userId="S::clj2@hw.ac.uk::113dee6c-2b1d-44ad-b352-019914db02fb" providerId="AD" clId="Web-{3E212A9E-7C4B-4345-BEEB-094C04BE78D5}" dt="2020-11-13T12:39:56.524" v="9" actId="1076"/>
          <ac:picMkLst>
            <pc:docMk/>
            <pc:sldMk cId="2654029588" sldId="257"/>
            <ac:picMk id="4" creationId="{75BDC8BC-0AA0-4778-888B-CC4C0D659456}"/>
          </ac:picMkLst>
        </pc:picChg>
      </pc:sldChg>
    </pc:docChg>
  </pc:docChgLst>
  <pc:docChgLst>
    <pc:chgData name="Ojuoko, Seun" userId="S::zo12@hw.ac.uk::d2d2d276-383c-45f1-899b-39ebbeacfd56" providerId="AD" clId="Web-{ABD2BB76-4E09-4CFF-B56F-B86AF2874C25}"/>
    <pc:docChg chg="modSld">
      <pc:chgData name="Ojuoko, Seun" userId="S::zo12@hw.ac.uk::d2d2d276-383c-45f1-899b-39ebbeacfd56" providerId="AD" clId="Web-{ABD2BB76-4E09-4CFF-B56F-B86AF2874C25}" dt="2020-11-16T12:05:00.873" v="19" actId="1076"/>
      <pc:docMkLst>
        <pc:docMk/>
      </pc:docMkLst>
      <pc:sldChg chg="modSp">
        <pc:chgData name="Ojuoko, Seun" userId="S::zo12@hw.ac.uk::d2d2d276-383c-45f1-899b-39ebbeacfd56" providerId="AD" clId="Web-{ABD2BB76-4E09-4CFF-B56F-B86AF2874C25}" dt="2020-11-16T12:05:00.873" v="19" actId="1076"/>
        <pc:sldMkLst>
          <pc:docMk/>
          <pc:sldMk cId="2654029588" sldId="257"/>
        </pc:sldMkLst>
        <pc:spChg chg="mod">
          <ac:chgData name="Ojuoko, Seun" userId="S::zo12@hw.ac.uk::d2d2d276-383c-45f1-899b-39ebbeacfd56" providerId="AD" clId="Web-{ABD2BB76-4E09-4CFF-B56F-B86AF2874C25}" dt="2020-11-16T12:05:00.873" v="19" actId="1076"/>
          <ac:spMkLst>
            <pc:docMk/>
            <pc:sldMk cId="2654029588" sldId="257"/>
            <ac:spMk id="74" creationId="{10E99270-D548-4177-90A9-5736DE56B1DE}"/>
          </ac:spMkLst>
        </pc:spChg>
      </pc:sldChg>
    </pc:docChg>
  </pc:docChgLst>
  <pc:docChgLst>
    <pc:chgData name="Cameron Maxwell" userId="71cc5448-efc8-4422-8a2b-f5977d5f0e7d" providerId="ADAL" clId="{70B46A5E-4079-4868-8CEE-609826D69CA4}"/>
    <pc:docChg chg="undo custSel addSld delSld modSld sldOrd">
      <pc:chgData name="Cameron Maxwell" userId="71cc5448-efc8-4422-8a2b-f5977d5f0e7d" providerId="ADAL" clId="{70B46A5E-4079-4868-8CEE-609826D69CA4}" dt="2020-11-24T16:31:34.656" v="586" actId="20578"/>
      <pc:docMkLst>
        <pc:docMk/>
      </pc:docMkLst>
      <pc:sldChg chg="addSp delSp modSp mod">
        <pc:chgData name="Cameron Maxwell" userId="71cc5448-efc8-4422-8a2b-f5977d5f0e7d" providerId="ADAL" clId="{70B46A5E-4079-4868-8CEE-609826D69CA4}" dt="2020-11-24T15:21:19.588" v="389" actId="1076"/>
        <pc:sldMkLst>
          <pc:docMk/>
          <pc:sldMk cId="3070093744" sldId="256"/>
        </pc:sldMkLst>
        <pc:spChg chg="mod topLvl">
          <ac:chgData name="Cameron Maxwell" userId="71cc5448-efc8-4422-8a2b-f5977d5f0e7d" providerId="ADAL" clId="{70B46A5E-4079-4868-8CEE-609826D69CA4}" dt="2020-11-24T15:21:12.581" v="387" actId="164"/>
          <ac:spMkLst>
            <pc:docMk/>
            <pc:sldMk cId="3070093744" sldId="256"/>
            <ac:spMk id="4" creationId="{70797CD6-D2FD-443B-B6EF-0DF235743D4F}"/>
          </ac:spMkLst>
        </pc:spChg>
        <pc:spChg chg="mod topLvl">
          <ac:chgData name="Cameron Maxwell" userId="71cc5448-efc8-4422-8a2b-f5977d5f0e7d" providerId="ADAL" clId="{70B46A5E-4079-4868-8CEE-609826D69CA4}" dt="2020-11-24T15:21:12.581" v="387" actId="164"/>
          <ac:spMkLst>
            <pc:docMk/>
            <pc:sldMk cId="3070093744" sldId="256"/>
            <ac:spMk id="5" creationId="{F6676807-5765-441C-AC3C-21386E38BC26}"/>
          </ac:spMkLst>
        </pc:spChg>
        <pc:spChg chg="mod topLvl">
          <ac:chgData name="Cameron Maxwell" userId="71cc5448-efc8-4422-8a2b-f5977d5f0e7d" providerId="ADAL" clId="{70B46A5E-4079-4868-8CEE-609826D69CA4}" dt="2020-11-24T15:21:12.581" v="387" actId="164"/>
          <ac:spMkLst>
            <pc:docMk/>
            <pc:sldMk cId="3070093744" sldId="256"/>
            <ac:spMk id="6" creationId="{83911E21-D9AC-46E5-B40A-04FA1AAE8C61}"/>
          </ac:spMkLst>
        </pc:spChg>
        <pc:spChg chg="mod topLvl">
          <ac:chgData name="Cameron Maxwell" userId="71cc5448-efc8-4422-8a2b-f5977d5f0e7d" providerId="ADAL" clId="{70B46A5E-4079-4868-8CEE-609826D69CA4}" dt="2020-11-24T15:21:12.581" v="387" actId="164"/>
          <ac:spMkLst>
            <pc:docMk/>
            <pc:sldMk cId="3070093744" sldId="256"/>
            <ac:spMk id="7" creationId="{BD43F369-40C1-48DE-880F-89DFAF55515E}"/>
          </ac:spMkLst>
        </pc:spChg>
        <pc:spChg chg="mod topLvl">
          <ac:chgData name="Cameron Maxwell" userId="71cc5448-efc8-4422-8a2b-f5977d5f0e7d" providerId="ADAL" clId="{70B46A5E-4079-4868-8CEE-609826D69CA4}" dt="2020-11-24T15:21:12.581" v="387" actId="164"/>
          <ac:spMkLst>
            <pc:docMk/>
            <pc:sldMk cId="3070093744" sldId="256"/>
            <ac:spMk id="8" creationId="{2A971302-68DC-46B7-A2F8-719D95A19511}"/>
          </ac:spMkLst>
        </pc:spChg>
        <pc:spChg chg="mod topLvl">
          <ac:chgData name="Cameron Maxwell" userId="71cc5448-efc8-4422-8a2b-f5977d5f0e7d" providerId="ADAL" clId="{70B46A5E-4079-4868-8CEE-609826D69CA4}" dt="2020-11-24T15:21:12.581" v="387" actId="164"/>
          <ac:spMkLst>
            <pc:docMk/>
            <pc:sldMk cId="3070093744" sldId="256"/>
            <ac:spMk id="9" creationId="{7624B329-95D4-4301-B33E-48BDEA7F2747}"/>
          </ac:spMkLst>
        </pc:spChg>
        <pc:spChg chg="mod topLvl">
          <ac:chgData name="Cameron Maxwell" userId="71cc5448-efc8-4422-8a2b-f5977d5f0e7d" providerId="ADAL" clId="{70B46A5E-4079-4868-8CEE-609826D69CA4}" dt="2020-11-24T15:21:12.581" v="387" actId="164"/>
          <ac:spMkLst>
            <pc:docMk/>
            <pc:sldMk cId="3070093744" sldId="256"/>
            <ac:spMk id="10" creationId="{2AB01F8D-A258-4305-82A4-D82CAF7891B2}"/>
          </ac:spMkLst>
        </pc:spChg>
        <pc:spChg chg="mod topLvl">
          <ac:chgData name="Cameron Maxwell" userId="71cc5448-efc8-4422-8a2b-f5977d5f0e7d" providerId="ADAL" clId="{70B46A5E-4079-4868-8CEE-609826D69CA4}" dt="2020-11-24T15:21:12.581" v="387" actId="164"/>
          <ac:spMkLst>
            <pc:docMk/>
            <pc:sldMk cId="3070093744" sldId="256"/>
            <ac:spMk id="11" creationId="{7B304FD6-80BF-42B1-972D-73EF94B79E30}"/>
          </ac:spMkLst>
        </pc:spChg>
        <pc:spChg chg="mod topLvl">
          <ac:chgData name="Cameron Maxwell" userId="71cc5448-efc8-4422-8a2b-f5977d5f0e7d" providerId="ADAL" clId="{70B46A5E-4079-4868-8CEE-609826D69CA4}" dt="2020-11-24T15:21:12.581" v="387" actId="164"/>
          <ac:spMkLst>
            <pc:docMk/>
            <pc:sldMk cId="3070093744" sldId="256"/>
            <ac:spMk id="12" creationId="{0DC2EAE4-1E89-441E-8633-E6A5C0EB430E}"/>
          </ac:spMkLst>
        </pc:spChg>
        <pc:spChg chg="mod topLvl">
          <ac:chgData name="Cameron Maxwell" userId="71cc5448-efc8-4422-8a2b-f5977d5f0e7d" providerId="ADAL" clId="{70B46A5E-4079-4868-8CEE-609826D69CA4}" dt="2020-11-24T15:21:12.581" v="387" actId="164"/>
          <ac:spMkLst>
            <pc:docMk/>
            <pc:sldMk cId="3070093744" sldId="256"/>
            <ac:spMk id="13" creationId="{3D8EA8E6-4075-43EC-BE3E-F7CEE132FA7D}"/>
          </ac:spMkLst>
        </pc:spChg>
        <pc:spChg chg="mod topLvl">
          <ac:chgData name="Cameron Maxwell" userId="71cc5448-efc8-4422-8a2b-f5977d5f0e7d" providerId="ADAL" clId="{70B46A5E-4079-4868-8CEE-609826D69CA4}" dt="2020-11-24T15:21:12.581" v="387" actId="164"/>
          <ac:spMkLst>
            <pc:docMk/>
            <pc:sldMk cId="3070093744" sldId="256"/>
            <ac:spMk id="14" creationId="{65FC327F-A058-4A23-A2C2-E5DB43BD5FA2}"/>
          </ac:spMkLst>
        </pc:spChg>
        <pc:spChg chg="mod topLvl">
          <ac:chgData name="Cameron Maxwell" userId="71cc5448-efc8-4422-8a2b-f5977d5f0e7d" providerId="ADAL" clId="{70B46A5E-4079-4868-8CEE-609826D69CA4}" dt="2020-11-24T15:21:12.581" v="387" actId="164"/>
          <ac:spMkLst>
            <pc:docMk/>
            <pc:sldMk cId="3070093744" sldId="256"/>
            <ac:spMk id="15" creationId="{C087A8FD-5B31-4DBD-A6AB-D1D157770C27}"/>
          </ac:spMkLst>
        </pc:spChg>
        <pc:spChg chg="mod topLvl">
          <ac:chgData name="Cameron Maxwell" userId="71cc5448-efc8-4422-8a2b-f5977d5f0e7d" providerId="ADAL" clId="{70B46A5E-4079-4868-8CEE-609826D69CA4}" dt="2020-11-24T15:21:12.581" v="387" actId="164"/>
          <ac:spMkLst>
            <pc:docMk/>
            <pc:sldMk cId="3070093744" sldId="256"/>
            <ac:spMk id="16" creationId="{68EF5868-92D4-405A-BAB1-8E1855789E31}"/>
          </ac:spMkLst>
        </pc:spChg>
        <pc:spChg chg="mod topLvl">
          <ac:chgData name="Cameron Maxwell" userId="71cc5448-efc8-4422-8a2b-f5977d5f0e7d" providerId="ADAL" clId="{70B46A5E-4079-4868-8CEE-609826D69CA4}" dt="2020-11-24T15:21:12.581" v="387" actId="164"/>
          <ac:spMkLst>
            <pc:docMk/>
            <pc:sldMk cId="3070093744" sldId="256"/>
            <ac:spMk id="17" creationId="{1DC6C2F7-F24F-461E-A9DD-91F918996EFD}"/>
          </ac:spMkLst>
        </pc:spChg>
        <pc:spChg chg="del">
          <ac:chgData name="Cameron Maxwell" userId="71cc5448-efc8-4422-8a2b-f5977d5f0e7d" providerId="ADAL" clId="{70B46A5E-4079-4868-8CEE-609826D69CA4}" dt="2020-11-24T15:19:23.334" v="359" actId="478"/>
          <ac:spMkLst>
            <pc:docMk/>
            <pc:sldMk cId="3070093744" sldId="256"/>
            <ac:spMk id="18" creationId="{FFCB80D5-7EEB-45EE-B7B7-A78137257EE5}"/>
          </ac:spMkLst>
        </pc:spChg>
        <pc:spChg chg="mod topLvl">
          <ac:chgData name="Cameron Maxwell" userId="71cc5448-efc8-4422-8a2b-f5977d5f0e7d" providerId="ADAL" clId="{70B46A5E-4079-4868-8CEE-609826D69CA4}" dt="2020-11-24T15:21:12.581" v="387" actId="164"/>
          <ac:spMkLst>
            <pc:docMk/>
            <pc:sldMk cId="3070093744" sldId="256"/>
            <ac:spMk id="19" creationId="{ED25166E-D31C-44E8-993A-1FA9A00E9C4D}"/>
          </ac:spMkLst>
        </pc:spChg>
        <pc:spChg chg="mod topLvl">
          <ac:chgData name="Cameron Maxwell" userId="71cc5448-efc8-4422-8a2b-f5977d5f0e7d" providerId="ADAL" clId="{70B46A5E-4079-4868-8CEE-609826D69CA4}" dt="2020-11-24T15:21:12.581" v="387" actId="164"/>
          <ac:spMkLst>
            <pc:docMk/>
            <pc:sldMk cId="3070093744" sldId="256"/>
            <ac:spMk id="20" creationId="{19DE475F-9F09-4439-8C47-CB0B17F969EF}"/>
          </ac:spMkLst>
        </pc:spChg>
        <pc:spChg chg="mod">
          <ac:chgData name="Cameron Maxwell" userId="71cc5448-efc8-4422-8a2b-f5977d5f0e7d" providerId="ADAL" clId="{70B46A5E-4079-4868-8CEE-609826D69CA4}" dt="2020-11-24T15:20:59.433" v="384" actId="165"/>
          <ac:spMkLst>
            <pc:docMk/>
            <pc:sldMk cId="3070093744" sldId="256"/>
            <ac:spMk id="33" creationId="{AC32A7D7-A400-42E9-A3F3-8937E48975E7}"/>
          </ac:spMkLst>
        </pc:spChg>
        <pc:spChg chg="mod">
          <ac:chgData name="Cameron Maxwell" userId="71cc5448-efc8-4422-8a2b-f5977d5f0e7d" providerId="ADAL" clId="{70B46A5E-4079-4868-8CEE-609826D69CA4}" dt="2020-11-24T15:20:59.433" v="384" actId="165"/>
          <ac:spMkLst>
            <pc:docMk/>
            <pc:sldMk cId="3070093744" sldId="256"/>
            <ac:spMk id="35" creationId="{CFA5A6AB-CB7D-4C1A-9250-F6B3367D683F}"/>
          </ac:spMkLst>
        </pc:spChg>
        <pc:spChg chg="mod">
          <ac:chgData name="Cameron Maxwell" userId="71cc5448-efc8-4422-8a2b-f5977d5f0e7d" providerId="ADAL" clId="{70B46A5E-4079-4868-8CEE-609826D69CA4}" dt="2020-11-24T15:20:59.433" v="384" actId="165"/>
          <ac:spMkLst>
            <pc:docMk/>
            <pc:sldMk cId="3070093744" sldId="256"/>
            <ac:spMk id="37" creationId="{E49E4672-55C7-4F02-9186-E5D7B0D09A20}"/>
          </ac:spMkLst>
        </pc:spChg>
        <pc:spChg chg="mod">
          <ac:chgData name="Cameron Maxwell" userId="71cc5448-efc8-4422-8a2b-f5977d5f0e7d" providerId="ADAL" clId="{70B46A5E-4079-4868-8CEE-609826D69CA4}" dt="2020-11-24T15:20:59.433" v="384" actId="165"/>
          <ac:spMkLst>
            <pc:docMk/>
            <pc:sldMk cId="3070093744" sldId="256"/>
            <ac:spMk id="39" creationId="{14C3BF7D-0B33-470A-A745-3B5CE571E7A9}"/>
          </ac:spMkLst>
        </pc:spChg>
        <pc:spChg chg="del mod topLvl">
          <ac:chgData name="Cameron Maxwell" userId="71cc5448-efc8-4422-8a2b-f5977d5f0e7d" providerId="ADAL" clId="{70B46A5E-4079-4868-8CEE-609826D69CA4}" dt="2020-11-24T15:21:04.801" v="386" actId="478"/>
          <ac:spMkLst>
            <pc:docMk/>
            <pc:sldMk cId="3070093744" sldId="256"/>
            <ac:spMk id="1068" creationId="{66526079-B99E-4DDF-A9DE-7950DE2CA9B6}"/>
          </ac:spMkLst>
        </pc:spChg>
        <pc:spChg chg="del mod topLvl">
          <ac:chgData name="Cameron Maxwell" userId="71cc5448-efc8-4422-8a2b-f5977d5f0e7d" providerId="ADAL" clId="{70B46A5E-4079-4868-8CEE-609826D69CA4}" dt="2020-11-24T15:21:03.444" v="385" actId="478"/>
          <ac:spMkLst>
            <pc:docMk/>
            <pc:sldMk cId="3070093744" sldId="256"/>
            <ac:spMk id="1069" creationId="{3797F904-2D87-401A-80C6-F12EB3E24B2B}"/>
          </ac:spMkLst>
        </pc:spChg>
        <pc:spChg chg="mod">
          <ac:chgData name="Cameron Maxwell" userId="71cc5448-efc8-4422-8a2b-f5977d5f0e7d" providerId="ADAL" clId="{70B46A5E-4079-4868-8CEE-609826D69CA4}" dt="2020-11-24T15:20:09.234" v="368" actId="1076"/>
          <ac:spMkLst>
            <pc:docMk/>
            <pc:sldMk cId="3070093744" sldId="256"/>
            <ac:spMk id="1075" creationId="{F8229E26-014D-4516-8101-EC88623F01F1}"/>
          </ac:spMkLst>
        </pc:spChg>
        <pc:grpChg chg="add del mod">
          <ac:chgData name="Cameron Maxwell" userId="71cc5448-efc8-4422-8a2b-f5977d5f0e7d" providerId="ADAL" clId="{70B46A5E-4079-4868-8CEE-609826D69CA4}" dt="2020-11-24T15:20:20.339" v="374" actId="164"/>
          <ac:grpSpMkLst>
            <pc:docMk/>
            <pc:sldMk cId="3070093744" sldId="256"/>
            <ac:grpSpMk id="24" creationId="{A1D2EC26-5765-4DAE-A21C-A686BAF5A92F}"/>
          </ac:grpSpMkLst>
        </pc:grpChg>
        <pc:grpChg chg="add del mod">
          <ac:chgData name="Cameron Maxwell" userId="71cc5448-efc8-4422-8a2b-f5977d5f0e7d" providerId="ADAL" clId="{70B46A5E-4079-4868-8CEE-609826D69CA4}" dt="2020-11-24T15:20:44.094" v="378" actId="165"/>
          <ac:grpSpMkLst>
            <pc:docMk/>
            <pc:sldMk cId="3070093744" sldId="256"/>
            <ac:grpSpMk id="26" creationId="{9A31647C-E4EC-4CC3-8583-A5AC0D309DED}"/>
          </ac:grpSpMkLst>
        </pc:grpChg>
        <pc:grpChg chg="add del mod">
          <ac:chgData name="Cameron Maxwell" userId="71cc5448-efc8-4422-8a2b-f5977d5f0e7d" providerId="ADAL" clId="{70B46A5E-4079-4868-8CEE-609826D69CA4}" dt="2020-11-24T15:20:59.433" v="384" actId="165"/>
          <ac:grpSpMkLst>
            <pc:docMk/>
            <pc:sldMk cId="3070093744" sldId="256"/>
            <ac:grpSpMk id="28" creationId="{E122EB71-8ABF-4DE3-ADED-123F1E1A2C9A}"/>
          </ac:grpSpMkLst>
        </pc:grpChg>
        <pc:grpChg chg="add mod">
          <ac:chgData name="Cameron Maxwell" userId="71cc5448-efc8-4422-8a2b-f5977d5f0e7d" providerId="ADAL" clId="{70B46A5E-4079-4868-8CEE-609826D69CA4}" dt="2020-11-24T15:21:19.588" v="389" actId="1076"/>
          <ac:grpSpMkLst>
            <pc:docMk/>
            <pc:sldMk cId="3070093744" sldId="256"/>
            <ac:grpSpMk id="29" creationId="{3CE93957-5B57-4EF7-8571-3F55C8DF5722}"/>
          </ac:grpSpMkLst>
        </pc:grpChg>
        <pc:grpChg chg="mod topLvl">
          <ac:chgData name="Cameron Maxwell" userId="71cc5448-efc8-4422-8a2b-f5977d5f0e7d" providerId="ADAL" clId="{70B46A5E-4079-4868-8CEE-609826D69CA4}" dt="2020-11-24T15:21:12.581" v="387" actId="164"/>
          <ac:grpSpMkLst>
            <pc:docMk/>
            <pc:sldMk cId="3070093744" sldId="256"/>
            <ac:grpSpMk id="32" creationId="{AE59F379-AFBC-4571-BFFD-42BC79E288AB}"/>
          </ac:grpSpMkLst>
        </pc:grpChg>
        <pc:grpChg chg="mod topLvl">
          <ac:chgData name="Cameron Maxwell" userId="71cc5448-efc8-4422-8a2b-f5977d5f0e7d" providerId="ADAL" clId="{70B46A5E-4079-4868-8CEE-609826D69CA4}" dt="2020-11-24T15:21:12.581" v="387" actId="164"/>
          <ac:grpSpMkLst>
            <pc:docMk/>
            <pc:sldMk cId="3070093744" sldId="256"/>
            <ac:grpSpMk id="34" creationId="{FAE3A10C-9ECF-47A7-81AF-685A6F995CF7}"/>
          </ac:grpSpMkLst>
        </pc:grpChg>
        <pc:grpChg chg="mod topLvl">
          <ac:chgData name="Cameron Maxwell" userId="71cc5448-efc8-4422-8a2b-f5977d5f0e7d" providerId="ADAL" clId="{70B46A5E-4079-4868-8CEE-609826D69CA4}" dt="2020-11-24T15:21:12.581" v="387" actId="164"/>
          <ac:grpSpMkLst>
            <pc:docMk/>
            <pc:sldMk cId="3070093744" sldId="256"/>
            <ac:grpSpMk id="36" creationId="{9D946A65-5AFC-4C71-B6BA-EE51E2EE83BF}"/>
          </ac:grpSpMkLst>
        </pc:grpChg>
        <pc:grpChg chg="mod topLvl">
          <ac:chgData name="Cameron Maxwell" userId="71cc5448-efc8-4422-8a2b-f5977d5f0e7d" providerId="ADAL" clId="{70B46A5E-4079-4868-8CEE-609826D69CA4}" dt="2020-11-24T15:21:12.581" v="387" actId="164"/>
          <ac:grpSpMkLst>
            <pc:docMk/>
            <pc:sldMk cId="3070093744" sldId="256"/>
            <ac:grpSpMk id="38" creationId="{E14050F6-8672-4A3E-9CF1-ADEF726AE1F2}"/>
          </ac:grpSpMkLst>
        </pc:grpChg>
        <pc:picChg chg="del mod topLvl">
          <ac:chgData name="Cameron Maxwell" userId="71cc5448-efc8-4422-8a2b-f5977d5f0e7d" providerId="ADAL" clId="{70B46A5E-4079-4868-8CEE-609826D69CA4}" dt="2020-11-24T15:20:47.004" v="381" actId="478"/>
          <ac:picMkLst>
            <pc:docMk/>
            <pc:sldMk cId="3070093744" sldId="256"/>
            <ac:picMk id="77" creationId="{389749B2-582A-4B93-9B0F-66BE3509F42F}"/>
          </ac:picMkLst>
        </pc:picChg>
        <pc:picChg chg="del mod topLvl">
          <ac:chgData name="Cameron Maxwell" userId="71cc5448-efc8-4422-8a2b-f5977d5f0e7d" providerId="ADAL" clId="{70B46A5E-4079-4868-8CEE-609826D69CA4}" dt="2020-11-24T15:20:46.355" v="380" actId="478"/>
          <ac:picMkLst>
            <pc:docMk/>
            <pc:sldMk cId="3070093744" sldId="256"/>
            <ac:picMk id="78" creationId="{24223721-C62B-457A-8C35-182C13ADA96B}"/>
          </ac:picMkLst>
        </pc:picChg>
      </pc:sldChg>
      <pc:sldChg chg="addSp delSp modSp mod">
        <pc:chgData name="Cameron Maxwell" userId="71cc5448-efc8-4422-8a2b-f5977d5f0e7d" providerId="ADAL" clId="{70B46A5E-4079-4868-8CEE-609826D69CA4}" dt="2020-11-20T12:15:30.654" v="3" actId="1076"/>
        <pc:sldMkLst>
          <pc:docMk/>
          <pc:sldMk cId="4280097067" sldId="264"/>
        </pc:sldMkLst>
        <pc:spChg chg="mod">
          <ac:chgData name="Cameron Maxwell" userId="71cc5448-efc8-4422-8a2b-f5977d5f0e7d" providerId="ADAL" clId="{70B46A5E-4079-4868-8CEE-609826D69CA4}" dt="2020-11-20T12:15:30.654" v="3" actId="1076"/>
          <ac:spMkLst>
            <pc:docMk/>
            <pc:sldMk cId="4280097067" sldId="264"/>
            <ac:spMk id="4" creationId="{C7639A14-F018-45F5-85E2-89D604631894}"/>
          </ac:spMkLst>
        </pc:spChg>
        <pc:cxnChg chg="add del mod">
          <ac:chgData name="Cameron Maxwell" userId="71cc5448-efc8-4422-8a2b-f5977d5f0e7d" providerId="ADAL" clId="{70B46A5E-4079-4868-8CEE-609826D69CA4}" dt="2020-11-20T12:13:21.702" v="2" actId="478"/>
          <ac:cxnSpMkLst>
            <pc:docMk/>
            <pc:sldMk cId="4280097067" sldId="264"/>
            <ac:cxnSpMk id="15" creationId="{85F0E6F7-5A22-45B1-8BE3-2BA5988B3946}"/>
          </ac:cxnSpMkLst>
        </pc:cxnChg>
      </pc:sldChg>
      <pc:sldChg chg="addSp delSp modSp mod">
        <pc:chgData name="Cameron Maxwell" userId="71cc5448-efc8-4422-8a2b-f5977d5f0e7d" providerId="ADAL" clId="{70B46A5E-4079-4868-8CEE-609826D69CA4}" dt="2020-11-24T14:47:46.852" v="322" actId="1076"/>
        <pc:sldMkLst>
          <pc:docMk/>
          <pc:sldMk cId="3758930578" sldId="265"/>
        </pc:sldMkLst>
        <pc:spChg chg="mod">
          <ac:chgData name="Cameron Maxwell" userId="71cc5448-efc8-4422-8a2b-f5977d5f0e7d" providerId="ADAL" clId="{70B46A5E-4079-4868-8CEE-609826D69CA4}" dt="2020-11-24T14:46:51.488" v="314" actId="1076"/>
          <ac:spMkLst>
            <pc:docMk/>
            <pc:sldMk cId="3758930578" sldId="265"/>
            <ac:spMk id="4" creationId="{C7639A14-F018-45F5-85E2-89D604631894}"/>
          </ac:spMkLst>
        </pc:spChg>
        <pc:spChg chg="mod">
          <ac:chgData name="Cameron Maxwell" userId="71cc5448-efc8-4422-8a2b-f5977d5f0e7d" providerId="ADAL" clId="{70B46A5E-4079-4868-8CEE-609826D69CA4}" dt="2020-11-23T12:05:28.750" v="4" actId="20577"/>
          <ac:spMkLst>
            <pc:docMk/>
            <pc:sldMk cId="3758930578" sldId="265"/>
            <ac:spMk id="11" creationId="{8F52DF89-CEB0-4461-AFF2-BC7CC24135A7}"/>
          </ac:spMkLst>
        </pc:spChg>
        <pc:spChg chg="add mod">
          <ac:chgData name="Cameron Maxwell" userId="71cc5448-efc8-4422-8a2b-f5977d5f0e7d" providerId="ADAL" clId="{70B46A5E-4079-4868-8CEE-609826D69CA4}" dt="2020-11-24T14:47:46.852" v="322" actId="1076"/>
          <ac:spMkLst>
            <pc:docMk/>
            <pc:sldMk cId="3758930578" sldId="265"/>
            <ac:spMk id="15" creationId="{25577399-3508-4809-B3B0-442FFCE778A2}"/>
          </ac:spMkLst>
        </pc:spChg>
        <pc:spChg chg="mod">
          <ac:chgData name="Cameron Maxwell" userId="71cc5448-efc8-4422-8a2b-f5977d5f0e7d" providerId="ADAL" clId="{70B46A5E-4079-4868-8CEE-609826D69CA4}" dt="2020-11-23T12:12:09.083" v="5" actId="20577"/>
          <ac:spMkLst>
            <pc:docMk/>
            <pc:sldMk cId="3758930578" sldId="265"/>
            <ac:spMk id="30" creationId="{A9CC8213-FBD6-4CAC-9A73-894E404FDA8E}"/>
          </ac:spMkLst>
        </pc:spChg>
        <pc:spChg chg="add del mod">
          <ac:chgData name="Cameron Maxwell" userId="71cc5448-efc8-4422-8a2b-f5977d5f0e7d" providerId="ADAL" clId="{70B46A5E-4079-4868-8CEE-609826D69CA4}" dt="2020-11-24T14:27:46.389" v="163" actId="478"/>
          <ac:spMkLst>
            <pc:docMk/>
            <pc:sldMk cId="3758930578" sldId="265"/>
            <ac:spMk id="33" creationId="{34C09A53-30F4-4F42-A1C4-A60297F88BAD}"/>
          </ac:spMkLst>
        </pc:spChg>
        <pc:spChg chg="add mod">
          <ac:chgData name="Cameron Maxwell" userId="71cc5448-efc8-4422-8a2b-f5977d5f0e7d" providerId="ADAL" clId="{70B46A5E-4079-4868-8CEE-609826D69CA4}" dt="2020-11-24T14:47:03.975" v="318" actId="1076"/>
          <ac:spMkLst>
            <pc:docMk/>
            <pc:sldMk cId="3758930578" sldId="265"/>
            <ac:spMk id="34" creationId="{7964635F-A4DC-4513-8133-DAB4FAB2AFB1}"/>
          </ac:spMkLst>
        </pc:spChg>
        <pc:spChg chg="mod">
          <ac:chgData name="Cameron Maxwell" userId="71cc5448-efc8-4422-8a2b-f5977d5f0e7d" providerId="ADAL" clId="{70B46A5E-4079-4868-8CEE-609826D69CA4}" dt="2020-11-24T14:42:35.576" v="266"/>
          <ac:spMkLst>
            <pc:docMk/>
            <pc:sldMk cId="3758930578" sldId="265"/>
            <ac:spMk id="79" creationId="{5B13DEED-2D43-4DCE-B500-B9F5B57A021D}"/>
          </ac:spMkLst>
        </pc:spChg>
        <pc:spChg chg="mod">
          <ac:chgData name="Cameron Maxwell" userId="71cc5448-efc8-4422-8a2b-f5977d5f0e7d" providerId="ADAL" clId="{70B46A5E-4079-4868-8CEE-609826D69CA4}" dt="2020-11-24T14:42:35.576" v="266"/>
          <ac:spMkLst>
            <pc:docMk/>
            <pc:sldMk cId="3758930578" sldId="265"/>
            <ac:spMk id="80" creationId="{E0EDF850-FB10-4001-955B-3AD22BD5EE23}"/>
          </ac:spMkLst>
        </pc:spChg>
        <pc:spChg chg="mod">
          <ac:chgData name="Cameron Maxwell" userId="71cc5448-efc8-4422-8a2b-f5977d5f0e7d" providerId="ADAL" clId="{70B46A5E-4079-4868-8CEE-609826D69CA4}" dt="2020-11-24T14:42:35.576" v="266"/>
          <ac:spMkLst>
            <pc:docMk/>
            <pc:sldMk cId="3758930578" sldId="265"/>
            <ac:spMk id="81" creationId="{B5B5B180-3BAB-49B8-9DEE-32E9A938FBB9}"/>
          </ac:spMkLst>
        </pc:spChg>
        <pc:spChg chg="mod">
          <ac:chgData name="Cameron Maxwell" userId="71cc5448-efc8-4422-8a2b-f5977d5f0e7d" providerId="ADAL" clId="{70B46A5E-4079-4868-8CEE-609826D69CA4}" dt="2020-11-24T14:42:35.576" v="266"/>
          <ac:spMkLst>
            <pc:docMk/>
            <pc:sldMk cId="3758930578" sldId="265"/>
            <ac:spMk id="83" creationId="{8D237E15-6832-4E2B-9360-CE5F61F43FCD}"/>
          </ac:spMkLst>
        </pc:spChg>
        <pc:spChg chg="mod">
          <ac:chgData name="Cameron Maxwell" userId="71cc5448-efc8-4422-8a2b-f5977d5f0e7d" providerId="ADAL" clId="{70B46A5E-4079-4868-8CEE-609826D69CA4}" dt="2020-11-24T14:42:35.576" v="266"/>
          <ac:spMkLst>
            <pc:docMk/>
            <pc:sldMk cId="3758930578" sldId="265"/>
            <ac:spMk id="84" creationId="{F435D8C5-6419-469C-AA5F-6F85933D4ADD}"/>
          </ac:spMkLst>
        </pc:spChg>
        <pc:spChg chg="mod">
          <ac:chgData name="Cameron Maxwell" userId="71cc5448-efc8-4422-8a2b-f5977d5f0e7d" providerId="ADAL" clId="{70B46A5E-4079-4868-8CEE-609826D69CA4}" dt="2020-11-24T14:42:35.576" v="266"/>
          <ac:spMkLst>
            <pc:docMk/>
            <pc:sldMk cId="3758930578" sldId="265"/>
            <ac:spMk id="85" creationId="{1959FA6F-8874-4FE8-95E3-6551153E9397}"/>
          </ac:spMkLst>
        </pc:spChg>
        <pc:spChg chg="mod">
          <ac:chgData name="Cameron Maxwell" userId="71cc5448-efc8-4422-8a2b-f5977d5f0e7d" providerId="ADAL" clId="{70B46A5E-4079-4868-8CEE-609826D69CA4}" dt="2020-11-24T14:42:35.576" v="266"/>
          <ac:spMkLst>
            <pc:docMk/>
            <pc:sldMk cId="3758930578" sldId="265"/>
            <ac:spMk id="86" creationId="{5B53A14D-FF6E-4998-BA21-1D50A8FE25BD}"/>
          </ac:spMkLst>
        </pc:spChg>
        <pc:spChg chg="mod">
          <ac:chgData name="Cameron Maxwell" userId="71cc5448-efc8-4422-8a2b-f5977d5f0e7d" providerId="ADAL" clId="{70B46A5E-4079-4868-8CEE-609826D69CA4}" dt="2020-11-24T14:42:35.576" v="266"/>
          <ac:spMkLst>
            <pc:docMk/>
            <pc:sldMk cId="3758930578" sldId="265"/>
            <ac:spMk id="87" creationId="{6A939D5D-86DE-4D26-9EBE-C9A65AE0CCA3}"/>
          </ac:spMkLst>
        </pc:spChg>
        <pc:spChg chg="mod">
          <ac:chgData name="Cameron Maxwell" userId="71cc5448-efc8-4422-8a2b-f5977d5f0e7d" providerId="ADAL" clId="{70B46A5E-4079-4868-8CEE-609826D69CA4}" dt="2020-11-24T14:42:35.576" v="266"/>
          <ac:spMkLst>
            <pc:docMk/>
            <pc:sldMk cId="3758930578" sldId="265"/>
            <ac:spMk id="88" creationId="{CAA78E74-D4D7-4B91-B56F-36744B845C08}"/>
          </ac:spMkLst>
        </pc:spChg>
        <pc:spChg chg="mod">
          <ac:chgData name="Cameron Maxwell" userId="71cc5448-efc8-4422-8a2b-f5977d5f0e7d" providerId="ADAL" clId="{70B46A5E-4079-4868-8CEE-609826D69CA4}" dt="2020-11-24T14:42:35.576" v="266"/>
          <ac:spMkLst>
            <pc:docMk/>
            <pc:sldMk cId="3758930578" sldId="265"/>
            <ac:spMk id="89" creationId="{F0D28142-9EDC-4C48-83FC-9835E90105B3}"/>
          </ac:spMkLst>
        </pc:spChg>
        <pc:spChg chg="mod">
          <ac:chgData name="Cameron Maxwell" userId="71cc5448-efc8-4422-8a2b-f5977d5f0e7d" providerId="ADAL" clId="{70B46A5E-4079-4868-8CEE-609826D69CA4}" dt="2020-11-24T14:42:35.576" v="266"/>
          <ac:spMkLst>
            <pc:docMk/>
            <pc:sldMk cId="3758930578" sldId="265"/>
            <ac:spMk id="90" creationId="{62F0AED6-E9B8-4027-AA5E-5F4A2ED2D03E}"/>
          </ac:spMkLst>
        </pc:spChg>
        <pc:spChg chg="mod">
          <ac:chgData name="Cameron Maxwell" userId="71cc5448-efc8-4422-8a2b-f5977d5f0e7d" providerId="ADAL" clId="{70B46A5E-4079-4868-8CEE-609826D69CA4}" dt="2020-11-24T14:42:35.576" v="266"/>
          <ac:spMkLst>
            <pc:docMk/>
            <pc:sldMk cId="3758930578" sldId="265"/>
            <ac:spMk id="91" creationId="{6E3DAF05-FF49-45C8-86E6-D4A24E110FE9}"/>
          </ac:spMkLst>
        </pc:spChg>
        <pc:spChg chg="mod">
          <ac:chgData name="Cameron Maxwell" userId="71cc5448-efc8-4422-8a2b-f5977d5f0e7d" providerId="ADAL" clId="{70B46A5E-4079-4868-8CEE-609826D69CA4}" dt="2020-11-24T14:42:35.576" v="266"/>
          <ac:spMkLst>
            <pc:docMk/>
            <pc:sldMk cId="3758930578" sldId="265"/>
            <ac:spMk id="92" creationId="{FB0B637E-D7DC-4CDB-8984-6E768E5FEB87}"/>
          </ac:spMkLst>
        </pc:spChg>
        <pc:spChg chg="mod">
          <ac:chgData name="Cameron Maxwell" userId="71cc5448-efc8-4422-8a2b-f5977d5f0e7d" providerId="ADAL" clId="{70B46A5E-4079-4868-8CEE-609826D69CA4}" dt="2020-11-24T14:42:35.576" v="266"/>
          <ac:spMkLst>
            <pc:docMk/>
            <pc:sldMk cId="3758930578" sldId="265"/>
            <ac:spMk id="93" creationId="{DAE3291F-0628-418B-BB43-6896AF734AF8}"/>
          </ac:spMkLst>
        </pc:spChg>
        <pc:spChg chg="mod">
          <ac:chgData name="Cameron Maxwell" userId="71cc5448-efc8-4422-8a2b-f5977d5f0e7d" providerId="ADAL" clId="{70B46A5E-4079-4868-8CEE-609826D69CA4}" dt="2020-11-24T14:42:35.576" v="266"/>
          <ac:spMkLst>
            <pc:docMk/>
            <pc:sldMk cId="3758930578" sldId="265"/>
            <ac:spMk id="95" creationId="{DD01938B-FD1A-4386-B645-086972BC6677}"/>
          </ac:spMkLst>
        </pc:spChg>
        <pc:spChg chg="mod">
          <ac:chgData name="Cameron Maxwell" userId="71cc5448-efc8-4422-8a2b-f5977d5f0e7d" providerId="ADAL" clId="{70B46A5E-4079-4868-8CEE-609826D69CA4}" dt="2020-11-24T14:42:35.576" v="266"/>
          <ac:spMkLst>
            <pc:docMk/>
            <pc:sldMk cId="3758930578" sldId="265"/>
            <ac:spMk id="104" creationId="{534EF318-9258-42A3-B13F-4A0E0388C6C4}"/>
          </ac:spMkLst>
        </pc:spChg>
        <pc:spChg chg="add del mod">
          <ac:chgData name="Cameron Maxwell" userId="71cc5448-efc8-4422-8a2b-f5977d5f0e7d" providerId="ADAL" clId="{70B46A5E-4079-4868-8CEE-609826D69CA4}" dt="2020-11-24T14:46:01.053" v="301"/>
          <ac:spMkLst>
            <pc:docMk/>
            <pc:sldMk cId="3758930578" sldId="265"/>
            <ac:spMk id="112" creationId="{A4830F2F-AA75-4933-BC8A-4826DC70A495}"/>
          </ac:spMkLst>
        </pc:spChg>
        <pc:spChg chg="add del mod">
          <ac:chgData name="Cameron Maxwell" userId="71cc5448-efc8-4422-8a2b-f5977d5f0e7d" providerId="ADAL" clId="{70B46A5E-4079-4868-8CEE-609826D69CA4}" dt="2020-11-24T14:46:01.053" v="301"/>
          <ac:spMkLst>
            <pc:docMk/>
            <pc:sldMk cId="3758930578" sldId="265"/>
            <ac:spMk id="113" creationId="{80BCA413-79A1-4C98-9FC1-CB515DD4DDD0}"/>
          </ac:spMkLst>
        </pc:spChg>
        <pc:spChg chg="add del mod">
          <ac:chgData name="Cameron Maxwell" userId="71cc5448-efc8-4422-8a2b-f5977d5f0e7d" providerId="ADAL" clId="{70B46A5E-4079-4868-8CEE-609826D69CA4}" dt="2020-11-24T14:46:01.053" v="301"/>
          <ac:spMkLst>
            <pc:docMk/>
            <pc:sldMk cId="3758930578" sldId="265"/>
            <ac:spMk id="119" creationId="{0A111E77-7343-4920-96A1-08FB2D96FF6B}"/>
          </ac:spMkLst>
        </pc:spChg>
        <pc:spChg chg="add del mod">
          <ac:chgData name="Cameron Maxwell" userId="71cc5448-efc8-4422-8a2b-f5977d5f0e7d" providerId="ADAL" clId="{70B46A5E-4079-4868-8CEE-609826D69CA4}" dt="2020-11-24T14:46:01.053" v="301"/>
          <ac:spMkLst>
            <pc:docMk/>
            <pc:sldMk cId="3758930578" sldId="265"/>
            <ac:spMk id="124" creationId="{FC7FA12E-8A20-44A5-A49A-DB61B7B1DD64}"/>
          </ac:spMkLst>
        </pc:spChg>
        <pc:spChg chg="add del mod">
          <ac:chgData name="Cameron Maxwell" userId="71cc5448-efc8-4422-8a2b-f5977d5f0e7d" providerId="ADAL" clId="{70B46A5E-4079-4868-8CEE-609826D69CA4}" dt="2020-11-24T14:46:01.053" v="301"/>
          <ac:spMkLst>
            <pc:docMk/>
            <pc:sldMk cId="3758930578" sldId="265"/>
            <ac:spMk id="125" creationId="{F832E2CB-208C-4E15-B9E1-352B20E663D9}"/>
          </ac:spMkLst>
        </pc:spChg>
        <pc:spChg chg="add del mod">
          <ac:chgData name="Cameron Maxwell" userId="71cc5448-efc8-4422-8a2b-f5977d5f0e7d" providerId="ADAL" clId="{70B46A5E-4079-4868-8CEE-609826D69CA4}" dt="2020-11-24T14:46:01.053" v="301"/>
          <ac:spMkLst>
            <pc:docMk/>
            <pc:sldMk cId="3758930578" sldId="265"/>
            <ac:spMk id="126" creationId="{04679400-E381-4CF5-AE7E-28F0F799356D}"/>
          </ac:spMkLst>
        </pc:spChg>
        <pc:spChg chg="add del mod">
          <ac:chgData name="Cameron Maxwell" userId="71cc5448-efc8-4422-8a2b-f5977d5f0e7d" providerId="ADAL" clId="{70B46A5E-4079-4868-8CEE-609826D69CA4}" dt="2020-11-24T14:46:01.053" v="301"/>
          <ac:spMkLst>
            <pc:docMk/>
            <pc:sldMk cId="3758930578" sldId="265"/>
            <ac:spMk id="127" creationId="{EE9189C0-3E01-40BE-A268-E8ADA9509363}"/>
          </ac:spMkLst>
        </pc:spChg>
        <pc:spChg chg="add del mod">
          <ac:chgData name="Cameron Maxwell" userId="71cc5448-efc8-4422-8a2b-f5977d5f0e7d" providerId="ADAL" clId="{70B46A5E-4079-4868-8CEE-609826D69CA4}" dt="2020-11-24T14:46:01.053" v="301"/>
          <ac:spMkLst>
            <pc:docMk/>
            <pc:sldMk cId="3758930578" sldId="265"/>
            <ac:spMk id="128" creationId="{1C8DB261-1429-4C41-9E3F-8061FC218AE8}"/>
          </ac:spMkLst>
        </pc:spChg>
        <pc:spChg chg="add del mod">
          <ac:chgData name="Cameron Maxwell" userId="71cc5448-efc8-4422-8a2b-f5977d5f0e7d" providerId="ADAL" clId="{70B46A5E-4079-4868-8CEE-609826D69CA4}" dt="2020-11-24T14:46:01.053" v="301"/>
          <ac:spMkLst>
            <pc:docMk/>
            <pc:sldMk cId="3758930578" sldId="265"/>
            <ac:spMk id="129" creationId="{709DA744-CEA2-4915-9DCD-5568737ED226}"/>
          </ac:spMkLst>
        </pc:spChg>
        <pc:spChg chg="add del mod">
          <ac:chgData name="Cameron Maxwell" userId="71cc5448-efc8-4422-8a2b-f5977d5f0e7d" providerId="ADAL" clId="{70B46A5E-4079-4868-8CEE-609826D69CA4}" dt="2020-11-24T14:46:01.053" v="301"/>
          <ac:spMkLst>
            <pc:docMk/>
            <pc:sldMk cId="3758930578" sldId="265"/>
            <ac:spMk id="130" creationId="{0745175E-46F0-4BCE-863B-A14DD4661E77}"/>
          </ac:spMkLst>
        </pc:spChg>
        <pc:spChg chg="add del mod">
          <ac:chgData name="Cameron Maxwell" userId="71cc5448-efc8-4422-8a2b-f5977d5f0e7d" providerId="ADAL" clId="{70B46A5E-4079-4868-8CEE-609826D69CA4}" dt="2020-11-24T14:46:01.053" v="301"/>
          <ac:spMkLst>
            <pc:docMk/>
            <pc:sldMk cId="3758930578" sldId="265"/>
            <ac:spMk id="131" creationId="{698AF436-20DD-41DC-8BDC-33B66911BF31}"/>
          </ac:spMkLst>
        </pc:spChg>
        <pc:spChg chg="add del mod">
          <ac:chgData name="Cameron Maxwell" userId="71cc5448-efc8-4422-8a2b-f5977d5f0e7d" providerId="ADAL" clId="{70B46A5E-4079-4868-8CEE-609826D69CA4}" dt="2020-11-24T14:46:01.053" v="301"/>
          <ac:spMkLst>
            <pc:docMk/>
            <pc:sldMk cId="3758930578" sldId="265"/>
            <ac:spMk id="132" creationId="{5BCED654-D631-42B7-9148-F8E49F5604BB}"/>
          </ac:spMkLst>
        </pc:spChg>
        <pc:spChg chg="add del mod">
          <ac:chgData name="Cameron Maxwell" userId="71cc5448-efc8-4422-8a2b-f5977d5f0e7d" providerId="ADAL" clId="{70B46A5E-4079-4868-8CEE-609826D69CA4}" dt="2020-11-24T14:46:01.053" v="301"/>
          <ac:spMkLst>
            <pc:docMk/>
            <pc:sldMk cId="3758930578" sldId="265"/>
            <ac:spMk id="133" creationId="{F74DBE96-38EB-4A35-8CEC-576ADF94E4E0}"/>
          </ac:spMkLst>
        </pc:spChg>
        <pc:spChg chg="add del mod">
          <ac:chgData name="Cameron Maxwell" userId="71cc5448-efc8-4422-8a2b-f5977d5f0e7d" providerId="ADAL" clId="{70B46A5E-4079-4868-8CEE-609826D69CA4}" dt="2020-11-24T14:46:01.053" v="301"/>
          <ac:spMkLst>
            <pc:docMk/>
            <pc:sldMk cId="3758930578" sldId="265"/>
            <ac:spMk id="134" creationId="{3718BEBA-6BE6-40D0-9DE4-7AA0D3692591}"/>
          </ac:spMkLst>
        </pc:spChg>
        <pc:spChg chg="add del mod">
          <ac:chgData name="Cameron Maxwell" userId="71cc5448-efc8-4422-8a2b-f5977d5f0e7d" providerId="ADAL" clId="{70B46A5E-4079-4868-8CEE-609826D69CA4}" dt="2020-11-24T14:46:01.053" v="301"/>
          <ac:spMkLst>
            <pc:docMk/>
            <pc:sldMk cId="3758930578" sldId="265"/>
            <ac:spMk id="135" creationId="{D7C58F16-B0C1-4F37-8E1D-AE487F503155}"/>
          </ac:spMkLst>
        </pc:spChg>
        <pc:spChg chg="add del mod">
          <ac:chgData name="Cameron Maxwell" userId="71cc5448-efc8-4422-8a2b-f5977d5f0e7d" providerId="ADAL" clId="{70B46A5E-4079-4868-8CEE-609826D69CA4}" dt="2020-11-24T14:46:01.053" v="301"/>
          <ac:spMkLst>
            <pc:docMk/>
            <pc:sldMk cId="3758930578" sldId="265"/>
            <ac:spMk id="136" creationId="{26446A17-DA1B-440A-A4C6-5D93A33981A8}"/>
          </ac:spMkLst>
        </pc:spChg>
        <pc:spChg chg="mod">
          <ac:chgData name="Cameron Maxwell" userId="71cc5448-efc8-4422-8a2b-f5977d5f0e7d" providerId="ADAL" clId="{70B46A5E-4079-4868-8CEE-609826D69CA4}" dt="2020-11-24T14:46:37.312" v="312"/>
          <ac:spMkLst>
            <pc:docMk/>
            <pc:sldMk cId="3758930578" sldId="265"/>
            <ac:spMk id="140" creationId="{BB5C1BFB-BF20-4C62-8C69-32C7FF43C7A6}"/>
          </ac:spMkLst>
        </pc:spChg>
        <pc:spChg chg="mod">
          <ac:chgData name="Cameron Maxwell" userId="71cc5448-efc8-4422-8a2b-f5977d5f0e7d" providerId="ADAL" clId="{70B46A5E-4079-4868-8CEE-609826D69CA4}" dt="2020-11-24T14:46:37.312" v="312"/>
          <ac:spMkLst>
            <pc:docMk/>
            <pc:sldMk cId="3758930578" sldId="265"/>
            <ac:spMk id="141" creationId="{E56CC380-0C92-4699-8BCA-6BD753A1DF3E}"/>
          </ac:spMkLst>
        </pc:spChg>
        <pc:spChg chg="mod">
          <ac:chgData name="Cameron Maxwell" userId="71cc5448-efc8-4422-8a2b-f5977d5f0e7d" providerId="ADAL" clId="{70B46A5E-4079-4868-8CEE-609826D69CA4}" dt="2020-11-24T14:46:37.312" v="312"/>
          <ac:spMkLst>
            <pc:docMk/>
            <pc:sldMk cId="3758930578" sldId="265"/>
            <ac:spMk id="142" creationId="{6FD12C5F-AE94-48A0-8F12-84A885D6BD07}"/>
          </ac:spMkLst>
        </pc:spChg>
        <pc:spChg chg="mod">
          <ac:chgData name="Cameron Maxwell" userId="71cc5448-efc8-4422-8a2b-f5977d5f0e7d" providerId="ADAL" clId="{70B46A5E-4079-4868-8CEE-609826D69CA4}" dt="2020-11-24T14:46:37.312" v="312"/>
          <ac:spMkLst>
            <pc:docMk/>
            <pc:sldMk cId="3758930578" sldId="265"/>
            <ac:spMk id="144" creationId="{79659452-D66D-43C6-A8D5-998788E8C287}"/>
          </ac:spMkLst>
        </pc:spChg>
        <pc:spChg chg="mod">
          <ac:chgData name="Cameron Maxwell" userId="71cc5448-efc8-4422-8a2b-f5977d5f0e7d" providerId="ADAL" clId="{70B46A5E-4079-4868-8CEE-609826D69CA4}" dt="2020-11-24T14:46:37.312" v="312"/>
          <ac:spMkLst>
            <pc:docMk/>
            <pc:sldMk cId="3758930578" sldId="265"/>
            <ac:spMk id="145" creationId="{8707DAE8-73F8-4D48-A631-A1566190521F}"/>
          </ac:spMkLst>
        </pc:spChg>
        <pc:spChg chg="mod">
          <ac:chgData name="Cameron Maxwell" userId="71cc5448-efc8-4422-8a2b-f5977d5f0e7d" providerId="ADAL" clId="{70B46A5E-4079-4868-8CEE-609826D69CA4}" dt="2020-11-24T14:46:37.312" v="312"/>
          <ac:spMkLst>
            <pc:docMk/>
            <pc:sldMk cId="3758930578" sldId="265"/>
            <ac:spMk id="146" creationId="{FF67816B-9A00-4EEB-8DA2-003DDD5BD091}"/>
          </ac:spMkLst>
        </pc:spChg>
        <pc:spChg chg="mod">
          <ac:chgData name="Cameron Maxwell" userId="71cc5448-efc8-4422-8a2b-f5977d5f0e7d" providerId="ADAL" clId="{70B46A5E-4079-4868-8CEE-609826D69CA4}" dt="2020-11-24T14:46:37.312" v="312"/>
          <ac:spMkLst>
            <pc:docMk/>
            <pc:sldMk cId="3758930578" sldId="265"/>
            <ac:spMk id="147" creationId="{260B3912-6669-4BFF-A408-E1D0BBD700AE}"/>
          </ac:spMkLst>
        </pc:spChg>
        <pc:spChg chg="mod">
          <ac:chgData name="Cameron Maxwell" userId="71cc5448-efc8-4422-8a2b-f5977d5f0e7d" providerId="ADAL" clId="{70B46A5E-4079-4868-8CEE-609826D69CA4}" dt="2020-11-24T14:46:37.312" v="312"/>
          <ac:spMkLst>
            <pc:docMk/>
            <pc:sldMk cId="3758930578" sldId="265"/>
            <ac:spMk id="148" creationId="{072F92D7-E210-4E6F-9F9A-FCC9DAECFFE4}"/>
          </ac:spMkLst>
        </pc:spChg>
        <pc:spChg chg="mod">
          <ac:chgData name="Cameron Maxwell" userId="71cc5448-efc8-4422-8a2b-f5977d5f0e7d" providerId="ADAL" clId="{70B46A5E-4079-4868-8CEE-609826D69CA4}" dt="2020-11-24T14:46:37.312" v="312"/>
          <ac:spMkLst>
            <pc:docMk/>
            <pc:sldMk cId="3758930578" sldId="265"/>
            <ac:spMk id="149" creationId="{3F76A1B7-3EE6-4B24-ABF7-09F18A94D952}"/>
          </ac:spMkLst>
        </pc:spChg>
        <pc:spChg chg="mod">
          <ac:chgData name="Cameron Maxwell" userId="71cc5448-efc8-4422-8a2b-f5977d5f0e7d" providerId="ADAL" clId="{70B46A5E-4079-4868-8CEE-609826D69CA4}" dt="2020-11-24T14:46:37.312" v="312"/>
          <ac:spMkLst>
            <pc:docMk/>
            <pc:sldMk cId="3758930578" sldId="265"/>
            <ac:spMk id="150" creationId="{20575154-2833-48AD-837E-427ED60C1546}"/>
          </ac:spMkLst>
        </pc:spChg>
        <pc:spChg chg="mod">
          <ac:chgData name="Cameron Maxwell" userId="71cc5448-efc8-4422-8a2b-f5977d5f0e7d" providerId="ADAL" clId="{70B46A5E-4079-4868-8CEE-609826D69CA4}" dt="2020-11-24T14:46:37.312" v="312"/>
          <ac:spMkLst>
            <pc:docMk/>
            <pc:sldMk cId="3758930578" sldId="265"/>
            <ac:spMk id="151" creationId="{B31DDB4C-2D94-434A-8753-55DF861F1102}"/>
          </ac:spMkLst>
        </pc:spChg>
        <pc:spChg chg="mod">
          <ac:chgData name="Cameron Maxwell" userId="71cc5448-efc8-4422-8a2b-f5977d5f0e7d" providerId="ADAL" clId="{70B46A5E-4079-4868-8CEE-609826D69CA4}" dt="2020-11-24T14:46:37.312" v="312"/>
          <ac:spMkLst>
            <pc:docMk/>
            <pc:sldMk cId="3758930578" sldId="265"/>
            <ac:spMk id="152" creationId="{00627E0B-96BB-44FE-9DD7-81BDD835FC7B}"/>
          </ac:spMkLst>
        </pc:spChg>
        <pc:spChg chg="mod">
          <ac:chgData name="Cameron Maxwell" userId="71cc5448-efc8-4422-8a2b-f5977d5f0e7d" providerId="ADAL" clId="{70B46A5E-4079-4868-8CEE-609826D69CA4}" dt="2020-11-24T14:46:37.312" v="312"/>
          <ac:spMkLst>
            <pc:docMk/>
            <pc:sldMk cId="3758930578" sldId="265"/>
            <ac:spMk id="153" creationId="{1686C10F-D458-4154-9DAB-69537F7C8FAF}"/>
          </ac:spMkLst>
        </pc:spChg>
        <pc:spChg chg="mod">
          <ac:chgData name="Cameron Maxwell" userId="71cc5448-efc8-4422-8a2b-f5977d5f0e7d" providerId="ADAL" clId="{70B46A5E-4079-4868-8CEE-609826D69CA4}" dt="2020-11-24T14:46:37.312" v="312"/>
          <ac:spMkLst>
            <pc:docMk/>
            <pc:sldMk cId="3758930578" sldId="265"/>
            <ac:spMk id="154" creationId="{D4C47E88-3127-4DF0-AEA9-3383B20570EB}"/>
          </ac:spMkLst>
        </pc:spChg>
        <pc:spChg chg="mod">
          <ac:chgData name="Cameron Maxwell" userId="71cc5448-efc8-4422-8a2b-f5977d5f0e7d" providerId="ADAL" clId="{70B46A5E-4079-4868-8CEE-609826D69CA4}" dt="2020-11-24T14:46:37.312" v="312"/>
          <ac:spMkLst>
            <pc:docMk/>
            <pc:sldMk cId="3758930578" sldId="265"/>
            <ac:spMk id="155" creationId="{4BAF08E6-E781-4BEB-B5F1-9DB059DF0480}"/>
          </ac:spMkLst>
        </pc:spChg>
        <pc:spChg chg="mod">
          <ac:chgData name="Cameron Maxwell" userId="71cc5448-efc8-4422-8a2b-f5977d5f0e7d" providerId="ADAL" clId="{70B46A5E-4079-4868-8CEE-609826D69CA4}" dt="2020-11-24T14:46:37.312" v="312"/>
          <ac:spMkLst>
            <pc:docMk/>
            <pc:sldMk cId="3758930578" sldId="265"/>
            <ac:spMk id="156" creationId="{65B6F97E-85F9-44C3-9F1E-61F9A95C847B}"/>
          </ac:spMkLst>
        </pc:spChg>
        <pc:grpChg chg="add del mod">
          <ac:chgData name="Cameron Maxwell" userId="71cc5448-efc8-4422-8a2b-f5977d5f0e7d" providerId="ADAL" clId="{70B46A5E-4079-4868-8CEE-609826D69CA4}" dt="2020-11-24T14:42:51.221" v="271" actId="21"/>
          <ac:grpSpMkLst>
            <pc:docMk/>
            <pc:sldMk cId="3758930578" sldId="265"/>
            <ac:grpSpMk id="78" creationId="{1C8ED529-647F-4BA3-8E90-9FE70508D6E8}"/>
          </ac:grpSpMkLst>
        </pc:grpChg>
        <pc:grpChg chg="add mod">
          <ac:chgData name="Cameron Maxwell" userId="71cc5448-efc8-4422-8a2b-f5977d5f0e7d" providerId="ADAL" clId="{70B46A5E-4079-4868-8CEE-609826D69CA4}" dt="2020-11-24T14:46:55.327" v="315" actId="1076"/>
          <ac:grpSpMkLst>
            <pc:docMk/>
            <pc:sldMk cId="3758930578" sldId="265"/>
            <ac:grpSpMk id="139" creationId="{39E3347D-E8E0-435E-BA97-65641330201F}"/>
          </ac:grpSpMkLst>
        </pc:grpChg>
        <pc:picChg chg="ord">
          <ac:chgData name="Cameron Maxwell" userId="71cc5448-efc8-4422-8a2b-f5977d5f0e7d" providerId="ADAL" clId="{70B46A5E-4079-4868-8CEE-609826D69CA4}" dt="2020-11-24T14:32:57.672" v="248" actId="167"/>
          <ac:picMkLst>
            <pc:docMk/>
            <pc:sldMk cId="3758930578" sldId="265"/>
            <ac:picMk id="13" creationId="{35772B78-7E36-438F-BCA8-03CA910D8D61}"/>
          </ac:picMkLst>
        </pc:picChg>
        <pc:picChg chg="add del mod">
          <ac:chgData name="Cameron Maxwell" userId="71cc5448-efc8-4422-8a2b-f5977d5f0e7d" providerId="ADAL" clId="{70B46A5E-4079-4868-8CEE-609826D69CA4}" dt="2020-11-24T14:45:56.163" v="299" actId="478"/>
          <ac:picMkLst>
            <pc:docMk/>
            <pc:sldMk cId="3758930578" sldId="265"/>
            <ac:picMk id="77" creationId="{B21AB661-0EE2-4F2D-A16B-F9A7DF3F5068}"/>
          </ac:picMkLst>
        </pc:picChg>
        <pc:picChg chg="mod">
          <ac:chgData name="Cameron Maxwell" userId="71cc5448-efc8-4422-8a2b-f5977d5f0e7d" providerId="ADAL" clId="{70B46A5E-4079-4868-8CEE-609826D69CA4}" dt="2020-11-24T14:42:35.576" v="266"/>
          <ac:picMkLst>
            <pc:docMk/>
            <pc:sldMk cId="3758930578" sldId="265"/>
            <ac:picMk id="82" creationId="{24AD3ECF-2571-4F83-973C-B9B86E1F642F}"/>
          </ac:picMkLst>
        </pc:picChg>
        <pc:picChg chg="del">
          <ac:chgData name="Cameron Maxwell" userId="71cc5448-efc8-4422-8a2b-f5977d5f0e7d" providerId="ADAL" clId="{70B46A5E-4079-4868-8CEE-609826D69CA4}" dt="2020-11-24T14:33:31.260" v="252" actId="21"/>
          <ac:picMkLst>
            <pc:docMk/>
            <pc:sldMk cId="3758930578" sldId="265"/>
            <ac:picMk id="116" creationId="{44883A17-19BC-4A05-A2E4-4F49F2A4B0DD}"/>
          </ac:picMkLst>
        </pc:picChg>
        <pc:picChg chg="mod">
          <ac:chgData name="Cameron Maxwell" userId="71cc5448-efc8-4422-8a2b-f5977d5f0e7d" providerId="ADAL" clId="{70B46A5E-4079-4868-8CEE-609826D69CA4}" dt="2020-11-24T14:32:49.104" v="245" actId="1076"/>
          <ac:picMkLst>
            <pc:docMk/>
            <pc:sldMk cId="3758930578" sldId="265"/>
            <ac:picMk id="117" creationId="{B119CF23-F98E-4F85-84F7-07B2EC4DD504}"/>
          </ac:picMkLst>
        </pc:picChg>
        <pc:picChg chg="mod">
          <ac:chgData name="Cameron Maxwell" userId="71cc5448-efc8-4422-8a2b-f5977d5f0e7d" providerId="ADAL" clId="{70B46A5E-4079-4868-8CEE-609826D69CA4}" dt="2020-11-24T14:32:52.969" v="247" actId="1076"/>
          <ac:picMkLst>
            <pc:docMk/>
            <pc:sldMk cId="3758930578" sldId="265"/>
            <ac:picMk id="118" creationId="{BD901274-1D5C-4F6C-AFCA-A9B8EEDD940B}"/>
          </ac:picMkLst>
        </pc:picChg>
        <pc:picChg chg="add del mod">
          <ac:chgData name="Cameron Maxwell" userId="71cc5448-efc8-4422-8a2b-f5977d5f0e7d" providerId="ADAL" clId="{70B46A5E-4079-4868-8CEE-609826D69CA4}" dt="2020-11-24T14:46:01.053" v="301"/>
          <ac:picMkLst>
            <pc:docMk/>
            <pc:sldMk cId="3758930578" sldId="265"/>
            <ac:picMk id="120" creationId="{1EFD3EE4-D295-4F95-BDFD-B154DA1E5CB4}"/>
          </ac:picMkLst>
        </pc:picChg>
        <pc:picChg chg="mod">
          <ac:chgData name="Cameron Maxwell" userId="71cc5448-efc8-4422-8a2b-f5977d5f0e7d" providerId="ADAL" clId="{70B46A5E-4079-4868-8CEE-609826D69CA4}" dt="2020-11-24T14:46:37.312" v="312"/>
          <ac:picMkLst>
            <pc:docMk/>
            <pc:sldMk cId="3758930578" sldId="265"/>
            <ac:picMk id="143" creationId="{CF68873D-B58E-4E57-A2B5-EFE79103C2DF}"/>
          </ac:picMkLst>
        </pc:picChg>
        <pc:cxnChg chg="mod">
          <ac:chgData name="Cameron Maxwell" userId="71cc5448-efc8-4422-8a2b-f5977d5f0e7d" providerId="ADAL" clId="{70B46A5E-4079-4868-8CEE-609826D69CA4}" dt="2020-11-24T14:42:35.576" v="266"/>
          <ac:cxnSpMkLst>
            <pc:docMk/>
            <pc:sldMk cId="3758930578" sldId="265"/>
            <ac:cxnSpMk id="110" creationId="{8966FAD6-7CD1-4F50-A371-0A8B3B999E4A}"/>
          </ac:cxnSpMkLst>
        </pc:cxnChg>
        <pc:cxnChg chg="mod">
          <ac:chgData name="Cameron Maxwell" userId="71cc5448-efc8-4422-8a2b-f5977d5f0e7d" providerId="ADAL" clId="{70B46A5E-4079-4868-8CEE-609826D69CA4}" dt="2020-11-24T14:42:35.576" v="266"/>
          <ac:cxnSpMkLst>
            <pc:docMk/>
            <pc:sldMk cId="3758930578" sldId="265"/>
            <ac:cxnSpMk id="111" creationId="{5DFA9BD2-D1BC-4792-B464-231E221EDCCE}"/>
          </ac:cxnSpMkLst>
        </pc:cxnChg>
        <pc:cxnChg chg="add del mod">
          <ac:chgData name="Cameron Maxwell" userId="71cc5448-efc8-4422-8a2b-f5977d5f0e7d" providerId="ADAL" clId="{70B46A5E-4079-4868-8CEE-609826D69CA4}" dt="2020-11-24T14:46:01.053" v="301"/>
          <ac:cxnSpMkLst>
            <pc:docMk/>
            <pc:sldMk cId="3758930578" sldId="265"/>
            <ac:cxnSpMk id="137" creationId="{6F0368A5-ADC0-48B2-A041-A30B6DB6AB9F}"/>
          </ac:cxnSpMkLst>
        </pc:cxnChg>
        <pc:cxnChg chg="add del mod">
          <ac:chgData name="Cameron Maxwell" userId="71cc5448-efc8-4422-8a2b-f5977d5f0e7d" providerId="ADAL" clId="{70B46A5E-4079-4868-8CEE-609826D69CA4}" dt="2020-11-24T14:46:01.053" v="301"/>
          <ac:cxnSpMkLst>
            <pc:docMk/>
            <pc:sldMk cId="3758930578" sldId="265"/>
            <ac:cxnSpMk id="138" creationId="{F48D23C5-C70D-4A93-9FF7-F8180CAA604B}"/>
          </ac:cxnSpMkLst>
        </pc:cxnChg>
        <pc:cxnChg chg="mod">
          <ac:chgData name="Cameron Maxwell" userId="71cc5448-efc8-4422-8a2b-f5977d5f0e7d" providerId="ADAL" clId="{70B46A5E-4079-4868-8CEE-609826D69CA4}" dt="2020-11-24T14:46:37.312" v="312"/>
          <ac:cxnSpMkLst>
            <pc:docMk/>
            <pc:sldMk cId="3758930578" sldId="265"/>
            <ac:cxnSpMk id="157" creationId="{128A512C-BC6A-4562-9B70-DE3F968ED7D8}"/>
          </ac:cxnSpMkLst>
        </pc:cxnChg>
        <pc:cxnChg chg="mod">
          <ac:chgData name="Cameron Maxwell" userId="71cc5448-efc8-4422-8a2b-f5977d5f0e7d" providerId="ADAL" clId="{70B46A5E-4079-4868-8CEE-609826D69CA4}" dt="2020-11-24T14:46:37.312" v="312"/>
          <ac:cxnSpMkLst>
            <pc:docMk/>
            <pc:sldMk cId="3758930578" sldId="265"/>
            <ac:cxnSpMk id="158" creationId="{365EDCEF-9F12-4711-86EE-6377B9870C09}"/>
          </ac:cxnSpMkLst>
        </pc:cxnChg>
      </pc:sldChg>
      <pc:sldChg chg="addSp delSp modSp new del mod">
        <pc:chgData name="Cameron Maxwell" userId="71cc5448-efc8-4422-8a2b-f5977d5f0e7d" providerId="ADAL" clId="{70B46A5E-4079-4868-8CEE-609826D69CA4}" dt="2020-11-24T14:47:55.587" v="324" actId="47"/>
        <pc:sldMkLst>
          <pc:docMk/>
          <pc:sldMk cId="438868297" sldId="266"/>
        </pc:sldMkLst>
        <pc:spChg chg="mod topLvl">
          <ac:chgData name="Cameron Maxwell" userId="71cc5448-efc8-4422-8a2b-f5977d5f0e7d" providerId="ADAL" clId="{70B46A5E-4079-4868-8CEE-609826D69CA4}" dt="2020-11-24T14:46:34.505" v="311" actId="164"/>
          <ac:spMkLst>
            <pc:docMk/>
            <pc:sldMk cId="438868297" sldId="266"/>
            <ac:spMk id="3" creationId="{7EAE579F-CFAA-4BDA-8C8F-D7C6D9627913}"/>
          </ac:spMkLst>
        </pc:spChg>
        <pc:spChg chg="mod topLvl">
          <ac:chgData name="Cameron Maxwell" userId="71cc5448-efc8-4422-8a2b-f5977d5f0e7d" providerId="ADAL" clId="{70B46A5E-4079-4868-8CEE-609826D69CA4}" dt="2020-11-24T14:46:34.505" v="311" actId="164"/>
          <ac:spMkLst>
            <pc:docMk/>
            <pc:sldMk cId="438868297" sldId="266"/>
            <ac:spMk id="4" creationId="{A687733F-28FF-476E-916C-A8FB01B81B24}"/>
          </ac:spMkLst>
        </pc:spChg>
        <pc:spChg chg="mod topLvl">
          <ac:chgData name="Cameron Maxwell" userId="71cc5448-efc8-4422-8a2b-f5977d5f0e7d" providerId="ADAL" clId="{70B46A5E-4079-4868-8CEE-609826D69CA4}" dt="2020-11-24T14:46:34.505" v="311" actId="164"/>
          <ac:spMkLst>
            <pc:docMk/>
            <pc:sldMk cId="438868297" sldId="266"/>
            <ac:spMk id="5" creationId="{D10B23F8-CD5A-45C0-9941-794D0AF4C433}"/>
          </ac:spMkLst>
        </pc:spChg>
        <pc:spChg chg="mod topLvl">
          <ac:chgData name="Cameron Maxwell" userId="71cc5448-efc8-4422-8a2b-f5977d5f0e7d" providerId="ADAL" clId="{70B46A5E-4079-4868-8CEE-609826D69CA4}" dt="2020-11-24T14:46:34.505" v="311" actId="164"/>
          <ac:spMkLst>
            <pc:docMk/>
            <pc:sldMk cId="438868297" sldId="266"/>
            <ac:spMk id="7" creationId="{109A91DB-86D4-40D9-856C-0AABAFA987F0}"/>
          </ac:spMkLst>
        </pc:spChg>
        <pc:spChg chg="mod topLvl">
          <ac:chgData name="Cameron Maxwell" userId="71cc5448-efc8-4422-8a2b-f5977d5f0e7d" providerId="ADAL" clId="{70B46A5E-4079-4868-8CEE-609826D69CA4}" dt="2020-11-24T14:46:34.505" v="311" actId="164"/>
          <ac:spMkLst>
            <pc:docMk/>
            <pc:sldMk cId="438868297" sldId="266"/>
            <ac:spMk id="8" creationId="{B735A107-4A31-4CED-8B53-3519C7642F7F}"/>
          </ac:spMkLst>
        </pc:spChg>
        <pc:spChg chg="mod topLvl">
          <ac:chgData name="Cameron Maxwell" userId="71cc5448-efc8-4422-8a2b-f5977d5f0e7d" providerId="ADAL" clId="{70B46A5E-4079-4868-8CEE-609826D69CA4}" dt="2020-11-24T14:46:34.505" v="311" actId="164"/>
          <ac:spMkLst>
            <pc:docMk/>
            <pc:sldMk cId="438868297" sldId="266"/>
            <ac:spMk id="9" creationId="{8635DF5B-75B9-444E-974E-3440D7B00755}"/>
          </ac:spMkLst>
        </pc:spChg>
        <pc:spChg chg="mod topLvl">
          <ac:chgData name="Cameron Maxwell" userId="71cc5448-efc8-4422-8a2b-f5977d5f0e7d" providerId="ADAL" clId="{70B46A5E-4079-4868-8CEE-609826D69CA4}" dt="2020-11-24T14:46:34.505" v="311" actId="164"/>
          <ac:spMkLst>
            <pc:docMk/>
            <pc:sldMk cId="438868297" sldId="266"/>
            <ac:spMk id="10" creationId="{16937E2E-2200-4D12-AD22-06FD517CCA97}"/>
          </ac:spMkLst>
        </pc:spChg>
        <pc:spChg chg="mod topLvl">
          <ac:chgData name="Cameron Maxwell" userId="71cc5448-efc8-4422-8a2b-f5977d5f0e7d" providerId="ADAL" clId="{70B46A5E-4079-4868-8CEE-609826D69CA4}" dt="2020-11-24T14:46:34.505" v="311" actId="164"/>
          <ac:spMkLst>
            <pc:docMk/>
            <pc:sldMk cId="438868297" sldId="266"/>
            <ac:spMk id="11" creationId="{684812BA-1981-48AE-AE74-4B5C738F2792}"/>
          </ac:spMkLst>
        </pc:spChg>
        <pc:spChg chg="mod topLvl">
          <ac:chgData name="Cameron Maxwell" userId="71cc5448-efc8-4422-8a2b-f5977d5f0e7d" providerId="ADAL" clId="{70B46A5E-4079-4868-8CEE-609826D69CA4}" dt="2020-11-24T14:46:34.505" v="311" actId="164"/>
          <ac:spMkLst>
            <pc:docMk/>
            <pc:sldMk cId="438868297" sldId="266"/>
            <ac:spMk id="12" creationId="{AC9BC956-1111-4E18-8830-35A2CF6371DC}"/>
          </ac:spMkLst>
        </pc:spChg>
        <pc:spChg chg="mod topLvl">
          <ac:chgData name="Cameron Maxwell" userId="71cc5448-efc8-4422-8a2b-f5977d5f0e7d" providerId="ADAL" clId="{70B46A5E-4079-4868-8CEE-609826D69CA4}" dt="2020-11-24T14:46:34.505" v="311" actId="164"/>
          <ac:spMkLst>
            <pc:docMk/>
            <pc:sldMk cId="438868297" sldId="266"/>
            <ac:spMk id="13" creationId="{98AA5C3C-5546-4EDB-AF03-D8EA7E0A8CCD}"/>
          </ac:spMkLst>
        </pc:spChg>
        <pc:spChg chg="mod topLvl">
          <ac:chgData name="Cameron Maxwell" userId="71cc5448-efc8-4422-8a2b-f5977d5f0e7d" providerId="ADAL" clId="{70B46A5E-4079-4868-8CEE-609826D69CA4}" dt="2020-11-24T14:46:34.505" v="311" actId="164"/>
          <ac:spMkLst>
            <pc:docMk/>
            <pc:sldMk cId="438868297" sldId="266"/>
            <ac:spMk id="14" creationId="{6A62AF3B-C7D7-412E-90A2-39E8282DD90E}"/>
          </ac:spMkLst>
        </pc:spChg>
        <pc:spChg chg="mod topLvl">
          <ac:chgData name="Cameron Maxwell" userId="71cc5448-efc8-4422-8a2b-f5977d5f0e7d" providerId="ADAL" clId="{70B46A5E-4079-4868-8CEE-609826D69CA4}" dt="2020-11-24T14:46:34.505" v="311" actId="164"/>
          <ac:spMkLst>
            <pc:docMk/>
            <pc:sldMk cId="438868297" sldId="266"/>
            <ac:spMk id="15" creationId="{2DD92F91-A55A-407E-8717-7B3A4D78100B}"/>
          </ac:spMkLst>
        </pc:spChg>
        <pc:spChg chg="mod topLvl">
          <ac:chgData name="Cameron Maxwell" userId="71cc5448-efc8-4422-8a2b-f5977d5f0e7d" providerId="ADAL" clId="{70B46A5E-4079-4868-8CEE-609826D69CA4}" dt="2020-11-24T14:46:34.505" v="311" actId="164"/>
          <ac:spMkLst>
            <pc:docMk/>
            <pc:sldMk cId="438868297" sldId="266"/>
            <ac:spMk id="16" creationId="{CFCE3F90-7E48-4006-8C23-A448A97F10C2}"/>
          </ac:spMkLst>
        </pc:spChg>
        <pc:spChg chg="mod topLvl">
          <ac:chgData name="Cameron Maxwell" userId="71cc5448-efc8-4422-8a2b-f5977d5f0e7d" providerId="ADAL" clId="{70B46A5E-4079-4868-8CEE-609826D69CA4}" dt="2020-11-24T14:46:34.505" v="311" actId="164"/>
          <ac:spMkLst>
            <pc:docMk/>
            <pc:sldMk cId="438868297" sldId="266"/>
            <ac:spMk id="17" creationId="{FD328C2D-358A-4DD5-B445-49C33FC138D8}"/>
          </ac:spMkLst>
        </pc:spChg>
        <pc:spChg chg="mod topLvl">
          <ac:chgData name="Cameron Maxwell" userId="71cc5448-efc8-4422-8a2b-f5977d5f0e7d" providerId="ADAL" clId="{70B46A5E-4079-4868-8CEE-609826D69CA4}" dt="2020-11-24T14:46:34.505" v="311" actId="164"/>
          <ac:spMkLst>
            <pc:docMk/>
            <pc:sldMk cId="438868297" sldId="266"/>
            <ac:spMk id="18" creationId="{52C87CF5-3493-47F1-AD82-50ADC9DFD03D}"/>
          </ac:spMkLst>
        </pc:spChg>
        <pc:spChg chg="mod topLvl">
          <ac:chgData name="Cameron Maxwell" userId="71cc5448-efc8-4422-8a2b-f5977d5f0e7d" providerId="ADAL" clId="{70B46A5E-4079-4868-8CEE-609826D69CA4}" dt="2020-11-24T14:46:34.505" v="311" actId="164"/>
          <ac:spMkLst>
            <pc:docMk/>
            <pc:sldMk cId="438868297" sldId="266"/>
            <ac:spMk id="19" creationId="{F8FFC0C8-65FE-47DF-B3BE-6E0B9A6EDC8F}"/>
          </ac:spMkLst>
        </pc:spChg>
        <pc:grpChg chg="add del mod">
          <ac:chgData name="Cameron Maxwell" userId="71cc5448-efc8-4422-8a2b-f5977d5f0e7d" providerId="ADAL" clId="{70B46A5E-4079-4868-8CEE-609826D69CA4}" dt="2020-11-24T14:43:02.695" v="274" actId="165"/>
          <ac:grpSpMkLst>
            <pc:docMk/>
            <pc:sldMk cId="438868297" sldId="266"/>
            <ac:grpSpMk id="2" creationId="{7FE49410-E4F9-4FAE-893E-3D47E5D224B9}"/>
          </ac:grpSpMkLst>
        </pc:grpChg>
        <pc:grpChg chg="add mod">
          <ac:chgData name="Cameron Maxwell" userId="71cc5448-efc8-4422-8a2b-f5977d5f0e7d" providerId="ADAL" clId="{70B46A5E-4079-4868-8CEE-609826D69CA4}" dt="2020-11-24T14:46:26.186" v="309" actId="164"/>
          <ac:grpSpMkLst>
            <pc:docMk/>
            <pc:sldMk cId="438868297" sldId="266"/>
            <ac:grpSpMk id="23" creationId="{056FC827-AD39-4266-9F4A-74DBC7348CE1}"/>
          </ac:grpSpMkLst>
        </pc:grpChg>
        <pc:grpChg chg="add del mod">
          <ac:chgData name="Cameron Maxwell" userId="71cc5448-efc8-4422-8a2b-f5977d5f0e7d" providerId="ADAL" clId="{70B46A5E-4079-4868-8CEE-609826D69CA4}" dt="2020-11-24T14:47:53.909" v="323" actId="478"/>
          <ac:grpSpMkLst>
            <pc:docMk/>
            <pc:sldMk cId="438868297" sldId="266"/>
            <ac:grpSpMk id="24" creationId="{6E447578-D469-40C8-8792-8FA5E405542A}"/>
          </ac:grpSpMkLst>
        </pc:grpChg>
        <pc:picChg chg="mod ord topLvl">
          <ac:chgData name="Cameron Maxwell" userId="71cc5448-efc8-4422-8a2b-f5977d5f0e7d" providerId="ADAL" clId="{70B46A5E-4079-4868-8CEE-609826D69CA4}" dt="2020-11-24T14:46:34.505" v="311" actId="164"/>
          <ac:picMkLst>
            <pc:docMk/>
            <pc:sldMk cId="438868297" sldId="266"/>
            <ac:picMk id="6" creationId="{E327869D-3CB3-4520-9F3B-0B3EAB7D2917}"/>
          </ac:picMkLst>
        </pc:picChg>
        <pc:cxnChg chg="mod topLvl">
          <ac:chgData name="Cameron Maxwell" userId="71cc5448-efc8-4422-8a2b-f5977d5f0e7d" providerId="ADAL" clId="{70B46A5E-4079-4868-8CEE-609826D69CA4}" dt="2020-11-24T14:46:34.505" v="311" actId="164"/>
          <ac:cxnSpMkLst>
            <pc:docMk/>
            <pc:sldMk cId="438868297" sldId="266"/>
            <ac:cxnSpMk id="20" creationId="{377C06C5-2981-439F-AF18-700B98F61EE7}"/>
          </ac:cxnSpMkLst>
        </pc:cxnChg>
        <pc:cxnChg chg="mod topLvl">
          <ac:chgData name="Cameron Maxwell" userId="71cc5448-efc8-4422-8a2b-f5977d5f0e7d" providerId="ADAL" clId="{70B46A5E-4079-4868-8CEE-609826D69CA4}" dt="2020-11-24T14:46:34.505" v="311" actId="164"/>
          <ac:cxnSpMkLst>
            <pc:docMk/>
            <pc:sldMk cId="438868297" sldId="266"/>
            <ac:cxnSpMk id="21" creationId="{DF1ED813-9E76-44B9-9B4E-F4C27D7AA398}"/>
          </ac:cxnSpMkLst>
        </pc:cxnChg>
      </pc:sldChg>
      <pc:sldChg chg="new del">
        <pc:chgData name="Cameron Maxwell" userId="71cc5448-efc8-4422-8a2b-f5977d5f0e7d" providerId="ADAL" clId="{70B46A5E-4079-4868-8CEE-609826D69CA4}" dt="2020-11-24T14:59:13.612" v="327" actId="47"/>
        <pc:sldMkLst>
          <pc:docMk/>
          <pc:sldMk cId="4225142185" sldId="266"/>
        </pc:sldMkLst>
      </pc:sldChg>
      <pc:sldChg chg="addSp delSp modSp add mod ord">
        <pc:chgData name="Cameron Maxwell" userId="71cc5448-efc8-4422-8a2b-f5977d5f0e7d" providerId="ADAL" clId="{70B46A5E-4079-4868-8CEE-609826D69CA4}" dt="2020-11-24T16:31:34.656" v="586" actId="20578"/>
        <pc:sldMkLst>
          <pc:docMk/>
          <pc:sldMk cId="3896177011" sldId="267"/>
        </pc:sldMkLst>
        <pc:spChg chg="mod">
          <ac:chgData name="Cameron Maxwell" userId="71cc5448-efc8-4422-8a2b-f5977d5f0e7d" providerId="ADAL" clId="{70B46A5E-4079-4868-8CEE-609826D69CA4}" dt="2020-11-24T15:17:04.313" v="344" actId="115"/>
          <ac:spMkLst>
            <pc:docMk/>
            <pc:sldMk cId="3896177011" sldId="267"/>
            <ac:spMk id="2" creationId="{567C8A35-D55E-44DF-B51B-D184F8D2ADA4}"/>
          </ac:spMkLst>
        </pc:spChg>
        <pc:spChg chg="mod">
          <ac:chgData name="Cameron Maxwell" userId="71cc5448-efc8-4422-8a2b-f5977d5f0e7d" providerId="ADAL" clId="{70B46A5E-4079-4868-8CEE-609826D69CA4}" dt="2020-11-24T15:17:17.331" v="351" actId="115"/>
          <ac:spMkLst>
            <pc:docMk/>
            <pc:sldMk cId="3896177011" sldId="267"/>
            <ac:spMk id="17" creationId="{B718B48A-2FB8-49A1-9D1D-9406470D1EDB}"/>
          </ac:spMkLst>
        </pc:spChg>
        <pc:spChg chg="mod">
          <ac:chgData name="Cameron Maxwell" userId="71cc5448-efc8-4422-8a2b-f5977d5f0e7d" providerId="ADAL" clId="{70B46A5E-4079-4868-8CEE-609826D69CA4}" dt="2020-11-24T15:17:10.656" v="347" actId="115"/>
          <ac:spMkLst>
            <pc:docMk/>
            <pc:sldMk cId="3896177011" sldId="267"/>
            <ac:spMk id="52" creationId="{68655EBF-2B4B-4B2D-BECD-81E9D77DDD4D}"/>
          </ac:spMkLst>
        </pc:spChg>
        <pc:spChg chg="mod">
          <ac:chgData name="Cameron Maxwell" userId="71cc5448-efc8-4422-8a2b-f5977d5f0e7d" providerId="ADAL" clId="{70B46A5E-4079-4868-8CEE-609826D69CA4}" dt="2020-11-24T15:17:18.601" v="352" actId="115"/>
          <ac:spMkLst>
            <pc:docMk/>
            <pc:sldMk cId="3896177011" sldId="267"/>
            <ac:spMk id="53" creationId="{ED0AEF1F-8A2D-435B-A93F-AABCC881F010}"/>
          </ac:spMkLst>
        </pc:spChg>
        <pc:spChg chg="mod">
          <ac:chgData name="Cameron Maxwell" userId="71cc5448-efc8-4422-8a2b-f5977d5f0e7d" providerId="ADAL" clId="{70B46A5E-4079-4868-8CEE-609826D69CA4}" dt="2020-11-24T15:17:14.900" v="349" actId="115"/>
          <ac:spMkLst>
            <pc:docMk/>
            <pc:sldMk cId="3896177011" sldId="267"/>
            <ac:spMk id="54" creationId="{FAECF6CF-8AB3-4E5D-9397-77E043FEA771}"/>
          </ac:spMkLst>
        </pc:spChg>
        <pc:spChg chg="mod">
          <ac:chgData name="Cameron Maxwell" userId="71cc5448-efc8-4422-8a2b-f5977d5f0e7d" providerId="ADAL" clId="{70B46A5E-4079-4868-8CEE-609826D69CA4}" dt="2020-11-24T15:17:24.016" v="356" actId="115"/>
          <ac:spMkLst>
            <pc:docMk/>
            <pc:sldMk cId="3896177011" sldId="267"/>
            <ac:spMk id="61" creationId="{373115AD-D7F6-45EC-9D7E-459FDFD49E75}"/>
          </ac:spMkLst>
        </pc:spChg>
        <pc:spChg chg="mod">
          <ac:chgData name="Cameron Maxwell" userId="71cc5448-efc8-4422-8a2b-f5977d5f0e7d" providerId="ADAL" clId="{70B46A5E-4079-4868-8CEE-609826D69CA4}" dt="2020-11-24T15:17:12.955" v="348" actId="115"/>
          <ac:spMkLst>
            <pc:docMk/>
            <pc:sldMk cId="3896177011" sldId="267"/>
            <ac:spMk id="64" creationId="{6C2AE776-EF68-4BF5-B3FE-14684810C0C5}"/>
          </ac:spMkLst>
        </pc:spChg>
        <pc:spChg chg="mod">
          <ac:chgData name="Cameron Maxwell" userId="71cc5448-efc8-4422-8a2b-f5977d5f0e7d" providerId="ADAL" clId="{70B46A5E-4079-4868-8CEE-609826D69CA4}" dt="2020-11-24T15:17:21.391" v="354" actId="115"/>
          <ac:spMkLst>
            <pc:docMk/>
            <pc:sldMk cId="3896177011" sldId="267"/>
            <ac:spMk id="69" creationId="{68DB1CF1-FC66-4CF7-942B-44AAD8EE3D46}"/>
          </ac:spMkLst>
        </pc:spChg>
        <pc:spChg chg="mod">
          <ac:chgData name="Cameron Maxwell" userId="71cc5448-efc8-4422-8a2b-f5977d5f0e7d" providerId="ADAL" clId="{70B46A5E-4079-4868-8CEE-609826D69CA4}" dt="2020-11-24T15:17:19.868" v="353" actId="115"/>
          <ac:spMkLst>
            <pc:docMk/>
            <pc:sldMk cId="3896177011" sldId="267"/>
            <ac:spMk id="70" creationId="{0513668B-9661-40B7-AE32-984377318105}"/>
          </ac:spMkLst>
        </pc:spChg>
        <pc:spChg chg="mod">
          <ac:chgData name="Cameron Maxwell" userId="71cc5448-efc8-4422-8a2b-f5977d5f0e7d" providerId="ADAL" clId="{70B46A5E-4079-4868-8CEE-609826D69CA4}" dt="2020-11-24T15:17:22.781" v="355" actId="115"/>
          <ac:spMkLst>
            <pc:docMk/>
            <pc:sldMk cId="3896177011" sldId="267"/>
            <ac:spMk id="71" creationId="{A0E3D51E-D345-4431-9443-7A0922558C14}"/>
          </ac:spMkLst>
        </pc:spChg>
        <pc:spChg chg="mod">
          <ac:chgData name="Cameron Maxwell" userId="71cc5448-efc8-4422-8a2b-f5977d5f0e7d" providerId="ADAL" clId="{70B46A5E-4079-4868-8CEE-609826D69CA4}" dt="2020-11-24T15:17:16.121" v="350" actId="115"/>
          <ac:spMkLst>
            <pc:docMk/>
            <pc:sldMk cId="3896177011" sldId="267"/>
            <ac:spMk id="94" creationId="{09D7288D-C627-409F-89C8-9CF4CB9F78E9}"/>
          </ac:spMkLst>
        </pc:spChg>
        <pc:graphicFrameChg chg="mod">
          <ac:chgData name="Cameron Maxwell" userId="71cc5448-efc8-4422-8a2b-f5977d5f0e7d" providerId="ADAL" clId="{70B46A5E-4079-4868-8CEE-609826D69CA4}" dt="2020-11-24T15:09:37.981" v="343" actId="1582"/>
          <ac:graphicFrameMkLst>
            <pc:docMk/>
            <pc:sldMk cId="3896177011" sldId="267"/>
            <ac:graphicFrameMk id="76" creationId="{9E52E193-0138-464C-9C5C-19D6A73E1179}"/>
          </ac:graphicFrameMkLst>
        </pc:graphicFrameChg>
        <pc:picChg chg="add mod">
          <ac:chgData name="Cameron Maxwell" userId="71cc5448-efc8-4422-8a2b-f5977d5f0e7d" providerId="ADAL" clId="{70B46A5E-4079-4868-8CEE-609826D69CA4}" dt="2020-11-24T15:26:28.925" v="585" actId="1076"/>
          <ac:picMkLst>
            <pc:docMk/>
            <pc:sldMk cId="3896177011" sldId="267"/>
            <ac:picMk id="14" creationId="{5F5CBDFC-98DB-45EB-B87A-E45F53425BCF}"/>
          </ac:picMkLst>
        </pc:picChg>
        <pc:picChg chg="del mod">
          <ac:chgData name="Cameron Maxwell" userId="71cc5448-efc8-4422-8a2b-f5977d5f0e7d" providerId="ADAL" clId="{70B46A5E-4079-4868-8CEE-609826D69CA4}" dt="2020-11-24T15:26:25.713" v="584" actId="478"/>
          <ac:picMkLst>
            <pc:docMk/>
            <pc:sldMk cId="3896177011" sldId="267"/>
            <ac:picMk id="63" creationId="{746AED28-1C0B-4B99-B9E2-5B661947A122}"/>
          </ac:picMkLst>
        </pc:picChg>
      </pc:sldChg>
      <pc:sldChg chg="addSp delSp modSp new mod">
        <pc:chgData name="Cameron Maxwell" userId="71cc5448-efc8-4422-8a2b-f5977d5f0e7d" providerId="ADAL" clId="{70B46A5E-4079-4868-8CEE-609826D69CA4}" dt="2020-11-24T15:25:52.906" v="576" actId="113"/>
        <pc:sldMkLst>
          <pc:docMk/>
          <pc:sldMk cId="118559442" sldId="268"/>
        </pc:sldMkLst>
        <pc:spChg chg="del mod">
          <ac:chgData name="Cameron Maxwell" userId="71cc5448-efc8-4422-8a2b-f5977d5f0e7d" providerId="ADAL" clId="{70B46A5E-4079-4868-8CEE-609826D69CA4}" dt="2020-11-24T15:21:29.050" v="392" actId="478"/>
          <ac:spMkLst>
            <pc:docMk/>
            <pc:sldMk cId="118559442" sldId="268"/>
            <ac:spMk id="2" creationId="{DC04E54D-E046-4EE3-8E8B-AAEFBBC889C7}"/>
          </ac:spMkLst>
        </pc:spChg>
        <pc:spChg chg="del">
          <ac:chgData name="Cameron Maxwell" userId="71cc5448-efc8-4422-8a2b-f5977d5f0e7d" providerId="ADAL" clId="{70B46A5E-4079-4868-8CEE-609826D69CA4}" dt="2020-11-24T15:21:30.310" v="393" actId="478"/>
          <ac:spMkLst>
            <pc:docMk/>
            <pc:sldMk cId="118559442" sldId="268"/>
            <ac:spMk id="3" creationId="{80F62ACA-1F80-4365-BA4B-D99905E67A3F}"/>
          </ac:spMkLst>
        </pc:spChg>
        <pc:spChg chg="mod topLvl">
          <ac:chgData name="Cameron Maxwell" userId="71cc5448-efc8-4422-8a2b-f5977d5f0e7d" providerId="ADAL" clId="{70B46A5E-4079-4868-8CEE-609826D69CA4}" dt="2020-11-24T15:22:11.209" v="408" actId="165"/>
          <ac:spMkLst>
            <pc:docMk/>
            <pc:sldMk cId="118559442" sldId="268"/>
            <ac:spMk id="9" creationId="{5236F196-5F78-426B-BF14-916D56FB238C}"/>
          </ac:spMkLst>
        </pc:spChg>
        <pc:spChg chg="mod topLvl">
          <ac:chgData name="Cameron Maxwell" userId="71cc5448-efc8-4422-8a2b-f5977d5f0e7d" providerId="ADAL" clId="{70B46A5E-4079-4868-8CEE-609826D69CA4}" dt="2020-11-24T15:22:11.209" v="408" actId="165"/>
          <ac:spMkLst>
            <pc:docMk/>
            <pc:sldMk cId="118559442" sldId="268"/>
            <ac:spMk id="10" creationId="{F27B660B-6884-4816-A612-27DA5452EA01}"/>
          </ac:spMkLst>
        </pc:spChg>
        <pc:spChg chg="mod topLvl">
          <ac:chgData name="Cameron Maxwell" userId="71cc5448-efc8-4422-8a2b-f5977d5f0e7d" providerId="ADAL" clId="{70B46A5E-4079-4868-8CEE-609826D69CA4}" dt="2020-11-24T15:22:11.209" v="408" actId="165"/>
          <ac:spMkLst>
            <pc:docMk/>
            <pc:sldMk cId="118559442" sldId="268"/>
            <ac:spMk id="11" creationId="{339888A9-B1EF-4E0E-B034-296A67E05815}"/>
          </ac:spMkLst>
        </pc:spChg>
        <pc:spChg chg="mod topLvl">
          <ac:chgData name="Cameron Maxwell" userId="71cc5448-efc8-4422-8a2b-f5977d5f0e7d" providerId="ADAL" clId="{70B46A5E-4079-4868-8CEE-609826D69CA4}" dt="2020-11-24T15:25:52.906" v="576" actId="113"/>
          <ac:spMkLst>
            <pc:docMk/>
            <pc:sldMk cId="118559442" sldId="268"/>
            <ac:spMk id="12" creationId="{D72BB4D9-199C-41ED-9BD4-D4F107482225}"/>
          </ac:spMkLst>
        </pc:spChg>
        <pc:spChg chg="mod topLvl">
          <ac:chgData name="Cameron Maxwell" userId="71cc5448-efc8-4422-8a2b-f5977d5f0e7d" providerId="ADAL" clId="{70B46A5E-4079-4868-8CEE-609826D69CA4}" dt="2020-11-24T15:23:37.931" v="493" actId="1076"/>
          <ac:spMkLst>
            <pc:docMk/>
            <pc:sldMk cId="118559442" sldId="268"/>
            <ac:spMk id="13" creationId="{3FBF2411-E2A6-4533-BB1F-1A251AC2E510}"/>
          </ac:spMkLst>
        </pc:spChg>
        <pc:spChg chg="mod topLvl">
          <ac:chgData name="Cameron Maxwell" userId="71cc5448-efc8-4422-8a2b-f5977d5f0e7d" providerId="ADAL" clId="{70B46A5E-4079-4868-8CEE-609826D69CA4}" dt="2020-11-24T15:23:34.322" v="492" actId="1076"/>
          <ac:spMkLst>
            <pc:docMk/>
            <pc:sldMk cId="118559442" sldId="268"/>
            <ac:spMk id="14" creationId="{8546D12A-76F2-4FCF-B0E9-B449E023DEDC}"/>
          </ac:spMkLst>
        </pc:spChg>
        <pc:spChg chg="mod topLvl">
          <ac:chgData name="Cameron Maxwell" userId="71cc5448-efc8-4422-8a2b-f5977d5f0e7d" providerId="ADAL" clId="{70B46A5E-4079-4868-8CEE-609826D69CA4}" dt="2020-11-24T15:23:31.927" v="491" actId="1076"/>
          <ac:spMkLst>
            <pc:docMk/>
            <pc:sldMk cId="118559442" sldId="268"/>
            <ac:spMk id="15" creationId="{BD4E651E-1CD2-4079-8D78-2C16AC2D99A6}"/>
          </ac:spMkLst>
        </pc:spChg>
        <pc:spChg chg="mod topLvl">
          <ac:chgData name="Cameron Maxwell" userId="71cc5448-efc8-4422-8a2b-f5977d5f0e7d" providerId="ADAL" clId="{70B46A5E-4079-4868-8CEE-609826D69CA4}" dt="2020-11-24T15:23:30.138" v="490" actId="1076"/>
          <ac:spMkLst>
            <pc:docMk/>
            <pc:sldMk cId="118559442" sldId="268"/>
            <ac:spMk id="16" creationId="{5ABC31A1-5859-4F3E-93F6-6BE7EE3CE933}"/>
          </ac:spMkLst>
        </pc:spChg>
        <pc:spChg chg="mod topLvl">
          <ac:chgData name="Cameron Maxwell" userId="71cc5448-efc8-4422-8a2b-f5977d5f0e7d" providerId="ADAL" clId="{70B46A5E-4079-4868-8CEE-609826D69CA4}" dt="2020-11-24T15:25:42.082" v="573" actId="404"/>
          <ac:spMkLst>
            <pc:docMk/>
            <pc:sldMk cId="118559442" sldId="268"/>
            <ac:spMk id="17" creationId="{CE9672E2-DEE5-4BC0-BFDA-1E7C45AF78C1}"/>
          </ac:spMkLst>
        </pc:spChg>
        <pc:spChg chg="mod topLvl">
          <ac:chgData name="Cameron Maxwell" userId="71cc5448-efc8-4422-8a2b-f5977d5f0e7d" providerId="ADAL" clId="{70B46A5E-4079-4868-8CEE-609826D69CA4}" dt="2020-11-24T15:24:00.211" v="503" actId="1076"/>
          <ac:spMkLst>
            <pc:docMk/>
            <pc:sldMk cId="118559442" sldId="268"/>
            <ac:spMk id="18" creationId="{7739304C-0033-411F-97E0-C443BD276939}"/>
          </ac:spMkLst>
        </pc:spChg>
        <pc:spChg chg="mod topLvl">
          <ac:chgData name="Cameron Maxwell" userId="71cc5448-efc8-4422-8a2b-f5977d5f0e7d" providerId="ADAL" clId="{70B46A5E-4079-4868-8CEE-609826D69CA4}" dt="2020-11-24T15:23:56.553" v="502" actId="14100"/>
          <ac:spMkLst>
            <pc:docMk/>
            <pc:sldMk cId="118559442" sldId="268"/>
            <ac:spMk id="19" creationId="{746A9DB8-332E-4E7C-BF33-D8661FD33E70}"/>
          </ac:spMkLst>
        </pc:spChg>
        <pc:spChg chg="mod topLvl">
          <ac:chgData name="Cameron Maxwell" userId="71cc5448-efc8-4422-8a2b-f5977d5f0e7d" providerId="ADAL" clId="{70B46A5E-4079-4868-8CEE-609826D69CA4}" dt="2020-11-24T15:24:28.094" v="539" actId="20577"/>
          <ac:spMkLst>
            <pc:docMk/>
            <pc:sldMk cId="118559442" sldId="268"/>
            <ac:spMk id="20" creationId="{F3B02B84-66A7-4138-B26A-34C41E08F96E}"/>
          </ac:spMkLst>
        </pc:spChg>
        <pc:spChg chg="mod topLvl">
          <ac:chgData name="Cameron Maxwell" userId="71cc5448-efc8-4422-8a2b-f5977d5f0e7d" providerId="ADAL" clId="{70B46A5E-4079-4868-8CEE-609826D69CA4}" dt="2020-11-24T15:24:54.780" v="546" actId="1076"/>
          <ac:spMkLst>
            <pc:docMk/>
            <pc:sldMk cId="118559442" sldId="268"/>
            <ac:spMk id="21" creationId="{D249504D-DECC-4890-B226-50BD49F34317}"/>
          </ac:spMkLst>
        </pc:spChg>
        <pc:spChg chg="mod topLvl">
          <ac:chgData name="Cameron Maxwell" userId="71cc5448-efc8-4422-8a2b-f5977d5f0e7d" providerId="ADAL" clId="{70B46A5E-4079-4868-8CEE-609826D69CA4}" dt="2020-11-24T15:24:51.987" v="545" actId="1076"/>
          <ac:spMkLst>
            <pc:docMk/>
            <pc:sldMk cId="118559442" sldId="268"/>
            <ac:spMk id="22" creationId="{873A668C-75D4-4850-8D77-899B0EE2BC41}"/>
          </ac:spMkLst>
        </pc:spChg>
        <pc:spChg chg="mod topLvl">
          <ac:chgData name="Cameron Maxwell" userId="71cc5448-efc8-4422-8a2b-f5977d5f0e7d" providerId="ADAL" clId="{70B46A5E-4079-4868-8CEE-609826D69CA4}" dt="2020-11-24T15:25:46.018" v="574" actId="1076"/>
          <ac:spMkLst>
            <pc:docMk/>
            <pc:sldMk cId="118559442" sldId="268"/>
            <ac:spMk id="23" creationId="{6F1D5DCE-479C-4EBB-9B95-45627DFDC12F}"/>
          </ac:spMkLst>
        </pc:spChg>
        <pc:spChg chg="mod topLvl">
          <ac:chgData name="Cameron Maxwell" userId="71cc5448-efc8-4422-8a2b-f5977d5f0e7d" providerId="ADAL" clId="{70B46A5E-4079-4868-8CEE-609826D69CA4}" dt="2020-11-24T15:25:42.082" v="573" actId="404"/>
          <ac:spMkLst>
            <pc:docMk/>
            <pc:sldMk cId="118559442" sldId="268"/>
            <ac:spMk id="24" creationId="{404D5626-678F-47D4-938F-66B2D2048226}"/>
          </ac:spMkLst>
        </pc:spChg>
        <pc:spChg chg="mod">
          <ac:chgData name="Cameron Maxwell" userId="71cc5448-efc8-4422-8a2b-f5977d5f0e7d" providerId="ADAL" clId="{70B46A5E-4079-4868-8CEE-609826D69CA4}" dt="2020-11-24T15:24:42.653" v="542" actId="1076"/>
          <ac:spMkLst>
            <pc:docMk/>
            <pc:sldMk cId="118559442" sldId="268"/>
            <ac:spMk id="25" creationId="{BF104F9F-6A50-4E9C-B0BF-8EA918B94001}"/>
          </ac:spMkLst>
        </pc:spChg>
        <pc:spChg chg="mod">
          <ac:chgData name="Cameron Maxwell" userId="71cc5448-efc8-4422-8a2b-f5977d5f0e7d" providerId="ADAL" clId="{70B46A5E-4079-4868-8CEE-609826D69CA4}" dt="2020-11-24T15:24:13.775" v="506" actId="1076"/>
          <ac:spMkLst>
            <pc:docMk/>
            <pc:sldMk cId="118559442" sldId="268"/>
            <ac:spMk id="26" creationId="{3DDB8239-6FAB-434E-8785-B36ACF2658D6}"/>
          </ac:spMkLst>
        </pc:spChg>
        <pc:spChg chg="mod">
          <ac:chgData name="Cameron Maxwell" userId="71cc5448-efc8-4422-8a2b-f5977d5f0e7d" providerId="ADAL" clId="{70B46A5E-4079-4868-8CEE-609826D69CA4}" dt="2020-11-24T15:25:10.637" v="551" actId="1076"/>
          <ac:spMkLst>
            <pc:docMk/>
            <pc:sldMk cId="118559442" sldId="268"/>
            <ac:spMk id="27" creationId="{C26BFFD7-C89E-44E4-819C-4F1F8AFA8AEA}"/>
          </ac:spMkLst>
        </pc:spChg>
        <pc:spChg chg="mod">
          <ac:chgData name="Cameron Maxwell" userId="71cc5448-efc8-4422-8a2b-f5977d5f0e7d" providerId="ADAL" clId="{70B46A5E-4079-4868-8CEE-609826D69CA4}" dt="2020-11-24T15:22:11.209" v="408" actId="165"/>
          <ac:spMkLst>
            <pc:docMk/>
            <pc:sldMk cId="118559442" sldId="268"/>
            <ac:spMk id="28" creationId="{DE701FA4-8C8F-45DA-B318-5CE3123715C2}"/>
          </ac:spMkLst>
        </pc:spChg>
        <pc:grpChg chg="add del mod">
          <ac:chgData name="Cameron Maxwell" userId="71cc5448-efc8-4422-8a2b-f5977d5f0e7d" providerId="ADAL" clId="{70B46A5E-4079-4868-8CEE-609826D69CA4}" dt="2020-11-24T15:22:11.209" v="408" actId="165"/>
          <ac:grpSpMkLst>
            <pc:docMk/>
            <pc:sldMk cId="118559442" sldId="268"/>
            <ac:grpSpMk id="4" creationId="{71F8D00F-C0DC-4421-B85D-C65234CDF600}"/>
          </ac:grpSpMkLst>
        </pc:grpChg>
        <pc:grpChg chg="mod topLvl">
          <ac:chgData name="Cameron Maxwell" userId="71cc5448-efc8-4422-8a2b-f5977d5f0e7d" providerId="ADAL" clId="{70B46A5E-4079-4868-8CEE-609826D69CA4}" dt="2020-11-24T15:22:11.209" v="408" actId="165"/>
          <ac:grpSpMkLst>
            <pc:docMk/>
            <pc:sldMk cId="118559442" sldId="268"/>
            <ac:grpSpMk id="5" creationId="{9218729D-507C-46CE-ABB8-2EDEF6E3FE24}"/>
          </ac:grpSpMkLst>
        </pc:grpChg>
        <pc:grpChg chg="mod topLvl">
          <ac:chgData name="Cameron Maxwell" userId="71cc5448-efc8-4422-8a2b-f5977d5f0e7d" providerId="ADAL" clId="{70B46A5E-4079-4868-8CEE-609826D69CA4}" dt="2020-11-24T15:22:11.209" v="408" actId="165"/>
          <ac:grpSpMkLst>
            <pc:docMk/>
            <pc:sldMk cId="118559442" sldId="268"/>
            <ac:grpSpMk id="6" creationId="{7A74E7BD-79D2-4212-B2BC-CA6A0954CC5E}"/>
          </ac:grpSpMkLst>
        </pc:grpChg>
        <pc:grpChg chg="mod topLvl">
          <ac:chgData name="Cameron Maxwell" userId="71cc5448-efc8-4422-8a2b-f5977d5f0e7d" providerId="ADAL" clId="{70B46A5E-4079-4868-8CEE-609826D69CA4}" dt="2020-11-24T15:22:11.209" v="408" actId="165"/>
          <ac:grpSpMkLst>
            <pc:docMk/>
            <pc:sldMk cId="118559442" sldId="268"/>
            <ac:grpSpMk id="7" creationId="{FD0FE245-3E08-4682-89DB-27B088A289DB}"/>
          </ac:grpSpMkLst>
        </pc:grpChg>
        <pc:grpChg chg="mod topLvl">
          <ac:chgData name="Cameron Maxwell" userId="71cc5448-efc8-4422-8a2b-f5977d5f0e7d" providerId="ADAL" clId="{70B46A5E-4079-4868-8CEE-609826D69CA4}" dt="2020-11-24T15:22:11.209" v="408" actId="165"/>
          <ac:grpSpMkLst>
            <pc:docMk/>
            <pc:sldMk cId="118559442" sldId="268"/>
            <ac:grpSpMk id="8" creationId="{3A6F0182-E31F-492F-A218-841B4D2D3DEC}"/>
          </ac:grpSpMkLst>
        </pc:grpChg>
        <pc:grpChg chg="add mod">
          <ac:chgData name="Cameron Maxwell" userId="71cc5448-efc8-4422-8a2b-f5977d5f0e7d" providerId="ADAL" clId="{70B46A5E-4079-4868-8CEE-609826D69CA4}" dt="2020-11-24T15:22:08.453" v="403" actId="164"/>
          <ac:grpSpMkLst>
            <pc:docMk/>
            <pc:sldMk cId="118559442" sldId="268"/>
            <ac:grpSpMk id="29" creationId="{9D2F2DF0-97D6-4FF5-B9F3-00C1AD67EC52}"/>
          </ac:grpSpMkLst>
        </pc:grpChg>
      </pc:sldChg>
    </pc:docChg>
  </pc:docChgLst>
  <pc:docChgLst>
    <pc:chgData name="Leahy, Andrew" userId="a6646a59-26cf-44ae-a90d-d404250e850f" providerId="ADAL" clId="{4CC66DE6-B703-42E3-A97E-08D3EB36AAEA}"/>
    <pc:docChg chg="undo redo custSel addSld delSld modSld addSection delSection modSection">
      <pc:chgData name="Leahy, Andrew" userId="a6646a59-26cf-44ae-a90d-d404250e850f" providerId="ADAL" clId="{4CC66DE6-B703-42E3-A97E-08D3EB36AAEA}" dt="2020-11-23T12:19:41.996" v="1145" actId="2696"/>
      <pc:docMkLst>
        <pc:docMk/>
      </pc:docMkLst>
      <pc:sldChg chg="delSp modSp">
        <pc:chgData name="Leahy, Andrew" userId="a6646a59-26cf-44ae-a90d-d404250e850f" providerId="ADAL" clId="{4CC66DE6-B703-42E3-A97E-08D3EB36AAEA}" dt="2020-11-13T12:56:53.613" v="94" actId="1076"/>
        <pc:sldMkLst>
          <pc:docMk/>
          <pc:sldMk cId="3070093744" sldId="256"/>
        </pc:sldMkLst>
        <pc:spChg chg="mod">
          <ac:chgData name="Leahy, Andrew" userId="a6646a59-26cf-44ae-a90d-d404250e850f" providerId="ADAL" clId="{4CC66DE6-B703-42E3-A97E-08D3EB36AAEA}" dt="2020-11-13T12:43:29.888" v="56" actId="207"/>
          <ac:spMkLst>
            <pc:docMk/>
            <pc:sldMk cId="3070093744" sldId="256"/>
            <ac:spMk id="5" creationId="{F6676807-5765-441C-AC3C-21386E38BC26}"/>
          </ac:spMkLst>
        </pc:spChg>
        <pc:spChg chg="mod">
          <ac:chgData name="Leahy, Andrew" userId="a6646a59-26cf-44ae-a90d-d404250e850f" providerId="ADAL" clId="{4CC66DE6-B703-42E3-A97E-08D3EB36AAEA}" dt="2020-11-13T12:43:08.324" v="51" actId="207"/>
          <ac:spMkLst>
            <pc:docMk/>
            <pc:sldMk cId="3070093744" sldId="256"/>
            <ac:spMk id="6" creationId="{83911E21-D9AC-46E5-B40A-04FA1AAE8C61}"/>
          </ac:spMkLst>
        </pc:spChg>
        <pc:spChg chg="mod">
          <ac:chgData name="Leahy, Andrew" userId="a6646a59-26cf-44ae-a90d-d404250e850f" providerId="ADAL" clId="{4CC66DE6-B703-42E3-A97E-08D3EB36AAEA}" dt="2020-11-13T12:56:32.349" v="92" actId="1076"/>
          <ac:spMkLst>
            <pc:docMk/>
            <pc:sldMk cId="3070093744" sldId="256"/>
            <ac:spMk id="10" creationId="{2AB01F8D-A258-4305-82A4-D82CAF7891B2}"/>
          </ac:spMkLst>
        </pc:spChg>
        <pc:spChg chg="mod">
          <ac:chgData name="Leahy, Andrew" userId="a6646a59-26cf-44ae-a90d-d404250e850f" providerId="ADAL" clId="{4CC66DE6-B703-42E3-A97E-08D3EB36AAEA}" dt="2020-11-13T12:38:28.855" v="41" actId="1076"/>
          <ac:spMkLst>
            <pc:docMk/>
            <pc:sldMk cId="3070093744" sldId="256"/>
            <ac:spMk id="11" creationId="{7B304FD6-80BF-42B1-972D-73EF94B79E30}"/>
          </ac:spMkLst>
        </pc:spChg>
        <pc:spChg chg="mod">
          <ac:chgData name="Leahy, Andrew" userId="a6646a59-26cf-44ae-a90d-d404250e850f" providerId="ADAL" clId="{4CC66DE6-B703-42E3-A97E-08D3EB36AAEA}" dt="2020-11-13T12:43:23.736" v="55" actId="207"/>
          <ac:spMkLst>
            <pc:docMk/>
            <pc:sldMk cId="3070093744" sldId="256"/>
            <ac:spMk id="12" creationId="{0DC2EAE4-1E89-441E-8633-E6A5C0EB430E}"/>
          </ac:spMkLst>
        </pc:spChg>
        <pc:spChg chg="mod">
          <ac:chgData name="Leahy, Andrew" userId="a6646a59-26cf-44ae-a90d-d404250e850f" providerId="ADAL" clId="{4CC66DE6-B703-42E3-A97E-08D3EB36AAEA}" dt="2020-11-13T12:48:28.095" v="83" actId="1076"/>
          <ac:spMkLst>
            <pc:docMk/>
            <pc:sldMk cId="3070093744" sldId="256"/>
            <ac:spMk id="13" creationId="{3D8EA8E6-4075-43EC-BE3E-F7CEE132FA7D}"/>
          </ac:spMkLst>
        </pc:spChg>
        <pc:spChg chg="mod">
          <ac:chgData name="Leahy, Andrew" userId="a6646a59-26cf-44ae-a90d-d404250e850f" providerId="ADAL" clId="{4CC66DE6-B703-42E3-A97E-08D3EB36AAEA}" dt="2020-11-13T12:48:32.974" v="84" actId="1076"/>
          <ac:spMkLst>
            <pc:docMk/>
            <pc:sldMk cId="3070093744" sldId="256"/>
            <ac:spMk id="14" creationId="{65FC327F-A058-4A23-A2C2-E5DB43BD5FA2}"/>
          </ac:spMkLst>
        </pc:spChg>
        <pc:spChg chg="mod">
          <ac:chgData name="Leahy, Andrew" userId="a6646a59-26cf-44ae-a90d-d404250e850f" providerId="ADAL" clId="{4CC66DE6-B703-42E3-A97E-08D3EB36AAEA}" dt="2020-11-13T12:48:45.423" v="88" actId="1076"/>
          <ac:spMkLst>
            <pc:docMk/>
            <pc:sldMk cId="3070093744" sldId="256"/>
            <ac:spMk id="15" creationId="{C087A8FD-5B31-4DBD-A6AB-D1D157770C27}"/>
          </ac:spMkLst>
        </pc:spChg>
        <pc:spChg chg="mod">
          <ac:chgData name="Leahy, Andrew" userId="a6646a59-26cf-44ae-a90d-d404250e850f" providerId="ADAL" clId="{4CC66DE6-B703-42E3-A97E-08D3EB36AAEA}" dt="2020-11-13T12:56:39.950" v="93" actId="1076"/>
          <ac:spMkLst>
            <pc:docMk/>
            <pc:sldMk cId="3070093744" sldId="256"/>
            <ac:spMk id="16" creationId="{68EF5868-92D4-405A-BAB1-8E1855789E31}"/>
          </ac:spMkLst>
        </pc:spChg>
        <pc:spChg chg="mod">
          <ac:chgData name="Leahy, Andrew" userId="a6646a59-26cf-44ae-a90d-d404250e850f" providerId="ADAL" clId="{4CC66DE6-B703-42E3-A97E-08D3EB36AAEA}" dt="2020-11-13T12:47:25.589" v="73" actId="1076"/>
          <ac:spMkLst>
            <pc:docMk/>
            <pc:sldMk cId="3070093744" sldId="256"/>
            <ac:spMk id="17" creationId="{1DC6C2F7-F24F-461E-A9DD-91F918996EFD}"/>
          </ac:spMkLst>
        </pc:spChg>
        <pc:spChg chg="mod">
          <ac:chgData name="Leahy, Andrew" userId="a6646a59-26cf-44ae-a90d-d404250e850f" providerId="ADAL" clId="{4CC66DE6-B703-42E3-A97E-08D3EB36AAEA}" dt="2020-11-13T12:56:53.613" v="94" actId="1076"/>
          <ac:spMkLst>
            <pc:docMk/>
            <pc:sldMk cId="3070093744" sldId="256"/>
            <ac:spMk id="18" creationId="{FFCB80D5-7EEB-45EE-B7B7-A78137257EE5}"/>
          </ac:spMkLst>
        </pc:spChg>
        <pc:spChg chg="mod">
          <ac:chgData name="Leahy, Andrew" userId="a6646a59-26cf-44ae-a90d-d404250e850f" providerId="ADAL" clId="{4CC66DE6-B703-42E3-A97E-08D3EB36AAEA}" dt="2020-11-13T12:45:25.938" v="62" actId="1076"/>
          <ac:spMkLst>
            <pc:docMk/>
            <pc:sldMk cId="3070093744" sldId="256"/>
            <ac:spMk id="19" creationId="{ED25166E-D31C-44E8-993A-1FA9A00E9C4D}"/>
          </ac:spMkLst>
        </pc:spChg>
        <pc:spChg chg="mod">
          <ac:chgData name="Leahy, Andrew" userId="a6646a59-26cf-44ae-a90d-d404250e850f" providerId="ADAL" clId="{4CC66DE6-B703-42E3-A97E-08D3EB36AAEA}" dt="2020-11-13T12:45:31.942" v="63" actId="1076"/>
          <ac:spMkLst>
            <pc:docMk/>
            <pc:sldMk cId="3070093744" sldId="256"/>
            <ac:spMk id="20" creationId="{19DE475F-9F09-4439-8C47-CB0B17F969EF}"/>
          </ac:spMkLst>
        </pc:spChg>
        <pc:spChg chg="del mod">
          <ac:chgData name="Leahy, Andrew" userId="a6646a59-26cf-44ae-a90d-d404250e850f" providerId="ADAL" clId="{4CC66DE6-B703-42E3-A97E-08D3EB36AAEA}" dt="2020-11-13T12:42:57.362" v="49" actId="478"/>
          <ac:spMkLst>
            <pc:docMk/>
            <pc:sldMk cId="3070093744" sldId="256"/>
            <ac:spMk id="74" creationId="{ACCDC9CF-DD2D-45B3-88D4-59A562C9F9AB}"/>
          </ac:spMkLst>
        </pc:spChg>
        <pc:spChg chg="del mod">
          <ac:chgData name="Leahy, Andrew" userId="a6646a59-26cf-44ae-a90d-d404250e850f" providerId="ADAL" clId="{4CC66DE6-B703-42E3-A97E-08D3EB36AAEA}" dt="2020-11-13T12:23:53.227" v="13" actId="478"/>
          <ac:spMkLst>
            <pc:docMk/>
            <pc:sldMk cId="3070093744" sldId="256"/>
            <ac:spMk id="1054" creationId="{35F1A3C1-44BF-4E45-8A45-E56D296E44F1}"/>
          </ac:spMkLst>
        </pc:spChg>
        <pc:grpChg chg="mod">
          <ac:chgData name="Leahy, Andrew" userId="a6646a59-26cf-44ae-a90d-d404250e850f" providerId="ADAL" clId="{4CC66DE6-B703-42E3-A97E-08D3EB36AAEA}" dt="2020-11-13T12:45:18.616" v="60" actId="1076"/>
          <ac:grpSpMkLst>
            <pc:docMk/>
            <pc:sldMk cId="3070093744" sldId="256"/>
            <ac:grpSpMk id="34" creationId="{FAE3A10C-9ECF-47A7-81AF-685A6F995CF7}"/>
          </ac:grpSpMkLst>
        </pc:grpChg>
        <pc:grpChg chg="mod">
          <ac:chgData name="Leahy, Andrew" userId="a6646a59-26cf-44ae-a90d-d404250e850f" providerId="ADAL" clId="{4CC66DE6-B703-42E3-A97E-08D3EB36AAEA}" dt="2020-11-13T12:41:08.239" v="46" actId="1076"/>
          <ac:grpSpMkLst>
            <pc:docMk/>
            <pc:sldMk cId="3070093744" sldId="256"/>
            <ac:grpSpMk id="36" creationId="{9D946A65-5AFC-4C71-B6BA-EE51E2EE83BF}"/>
          </ac:grpSpMkLst>
        </pc:grpChg>
        <pc:grpChg chg="mod">
          <ac:chgData name="Leahy, Andrew" userId="a6646a59-26cf-44ae-a90d-d404250e850f" providerId="ADAL" clId="{4CC66DE6-B703-42E3-A97E-08D3EB36AAEA}" dt="2020-11-13T12:39:14.371" v="42" actId="207"/>
          <ac:grpSpMkLst>
            <pc:docMk/>
            <pc:sldMk cId="3070093744" sldId="256"/>
            <ac:grpSpMk id="38" creationId="{E14050F6-8672-4A3E-9CF1-ADEF726AE1F2}"/>
          </ac:grpSpMkLst>
        </pc:grpChg>
      </pc:sldChg>
      <pc:sldChg chg="addSp delSp modSp">
        <pc:chgData name="Leahy, Andrew" userId="a6646a59-26cf-44ae-a90d-d404250e850f" providerId="ADAL" clId="{4CC66DE6-B703-42E3-A97E-08D3EB36AAEA}" dt="2020-11-14T15:53:38.187" v="143" actId="1076"/>
        <pc:sldMkLst>
          <pc:docMk/>
          <pc:sldMk cId="2654029588" sldId="257"/>
        </pc:sldMkLst>
        <pc:spChg chg="add mod">
          <ac:chgData name="Leahy, Andrew" userId="a6646a59-26cf-44ae-a90d-d404250e850f" providerId="ADAL" clId="{4CC66DE6-B703-42E3-A97E-08D3EB36AAEA}" dt="2020-11-14T15:49:08.538" v="104" actId="14100"/>
          <ac:spMkLst>
            <pc:docMk/>
            <pc:sldMk cId="2654029588" sldId="257"/>
            <ac:spMk id="7" creationId="{A4CEF6CB-ABC7-4C4A-88ED-57D9FDCBE458}"/>
          </ac:spMkLst>
        </pc:spChg>
        <pc:spChg chg="del mod">
          <ac:chgData name="Leahy, Andrew" userId="a6646a59-26cf-44ae-a90d-d404250e850f" providerId="ADAL" clId="{4CC66DE6-B703-42E3-A97E-08D3EB36AAEA}" dt="2020-11-14T15:49:27.875" v="107" actId="478"/>
          <ac:spMkLst>
            <pc:docMk/>
            <pc:sldMk cId="2654029588" sldId="257"/>
            <ac:spMk id="9" creationId="{D1E679FF-8C48-4F3A-87DE-45B5EF03C84C}"/>
          </ac:spMkLst>
        </pc:spChg>
        <pc:spChg chg="add del mod">
          <ac:chgData name="Leahy, Andrew" userId="a6646a59-26cf-44ae-a90d-d404250e850f" providerId="ADAL" clId="{4CC66DE6-B703-42E3-A97E-08D3EB36AAEA}" dt="2020-11-13T12:23:44.353" v="11"/>
          <ac:spMkLst>
            <pc:docMk/>
            <pc:sldMk cId="2654029588" sldId="257"/>
            <ac:spMk id="61" creationId="{9A9CD7F9-1BFD-44EA-801F-317410E68B85}"/>
          </ac:spMkLst>
        </pc:spChg>
        <pc:spChg chg="add mod">
          <ac:chgData name="Leahy, Andrew" userId="a6646a59-26cf-44ae-a90d-d404250e850f" providerId="ADAL" clId="{4CC66DE6-B703-42E3-A97E-08D3EB36AAEA}" dt="2020-11-13T12:35:13.429" v="25" actId="164"/>
          <ac:spMkLst>
            <pc:docMk/>
            <pc:sldMk cId="2654029588" sldId="257"/>
            <ac:spMk id="78" creationId="{EA16C995-9390-403A-A0CE-0883679D81F8}"/>
          </ac:spMkLst>
        </pc:spChg>
        <pc:spChg chg="add mod">
          <ac:chgData name="Leahy, Andrew" userId="a6646a59-26cf-44ae-a90d-d404250e850f" providerId="ADAL" clId="{4CC66DE6-B703-42E3-A97E-08D3EB36AAEA}" dt="2020-11-13T12:35:13.429" v="25" actId="164"/>
          <ac:spMkLst>
            <pc:docMk/>
            <pc:sldMk cId="2654029588" sldId="257"/>
            <ac:spMk id="79" creationId="{11926655-31AD-42AE-9CB9-B44E5FA22CD7}"/>
          </ac:spMkLst>
        </pc:spChg>
        <pc:spChg chg="add mod">
          <ac:chgData name="Leahy, Andrew" userId="a6646a59-26cf-44ae-a90d-d404250e850f" providerId="ADAL" clId="{4CC66DE6-B703-42E3-A97E-08D3EB36AAEA}" dt="2020-11-13T12:35:13.429" v="25" actId="164"/>
          <ac:spMkLst>
            <pc:docMk/>
            <pc:sldMk cId="2654029588" sldId="257"/>
            <ac:spMk id="80" creationId="{9AEA38E3-B0F7-4B47-BAAF-FBB8202F8860}"/>
          </ac:spMkLst>
        </pc:spChg>
        <pc:spChg chg="add mod">
          <ac:chgData name="Leahy, Andrew" userId="a6646a59-26cf-44ae-a90d-d404250e850f" providerId="ADAL" clId="{4CC66DE6-B703-42E3-A97E-08D3EB36AAEA}" dt="2020-11-13T12:35:13.429" v="25" actId="164"/>
          <ac:spMkLst>
            <pc:docMk/>
            <pc:sldMk cId="2654029588" sldId="257"/>
            <ac:spMk id="81" creationId="{F2E64B82-7DB3-44CE-8628-14FF38DA0C1D}"/>
          </ac:spMkLst>
        </pc:spChg>
        <pc:spChg chg="add mod">
          <ac:chgData name="Leahy, Andrew" userId="a6646a59-26cf-44ae-a90d-d404250e850f" providerId="ADAL" clId="{4CC66DE6-B703-42E3-A97E-08D3EB36AAEA}" dt="2020-11-13T12:35:13.429" v="25" actId="164"/>
          <ac:spMkLst>
            <pc:docMk/>
            <pc:sldMk cId="2654029588" sldId="257"/>
            <ac:spMk id="82" creationId="{CDEBB555-504B-4395-BA9A-D83F3C066D05}"/>
          </ac:spMkLst>
        </pc:spChg>
        <pc:spChg chg="add mod">
          <ac:chgData name="Leahy, Andrew" userId="a6646a59-26cf-44ae-a90d-d404250e850f" providerId="ADAL" clId="{4CC66DE6-B703-42E3-A97E-08D3EB36AAEA}" dt="2020-11-13T12:35:13.429" v="25" actId="164"/>
          <ac:spMkLst>
            <pc:docMk/>
            <pc:sldMk cId="2654029588" sldId="257"/>
            <ac:spMk id="83" creationId="{EDF6A2BA-D000-4818-AC7D-5029C89E5B0E}"/>
          </ac:spMkLst>
        </pc:spChg>
        <pc:spChg chg="add mod">
          <ac:chgData name="Leahy, Andrew" userId="a6646a59-26cf-44ae-a90d-d404250e850f" providerId="ADAL" clId="{4CC66DE6-B703-42E3-A97E-08D3EB36AAEA}" dt="2020-11-13T12:35:13.429" v="25" actId="164"/>
          <ac:spMkLst>
            <pc:docMk/>
            <pc:sldMk cId="2654029588" sldId="257"/>
            <ac:spMk id="84" creationId="{C6D4B4C9-AE61-437A-9725-077DC73341BB}"/>
          </ac:spMkLst>
        </pc:spChg>
        <pc:spChg chg="add mod">
          <ac:chgData name="Leahy, Andrew" userId="a6646a59-26cf-44ae-a90d-d404250e850f" providerId="ADAL" clId="{4CC66DE6-B703-42E3-A97E-08D3EB36AAEA}" dt="2020-11-13T12:33:29.789" v="23" actId="1076"/>
          <ac:spMkLst>
            <pc:docMk/>
            <pc:sldMk cId="2654029588" sldId="257"/>
            <ac:spMk id="85" creationId="{66C3753F-D3D1-47EE-914C-25A356A87AD3}"/>
          </ac:spMkLst>
        </pc:spChg>
        <pc:spChg chg="add mod">
          <ac:chgData name="Leahy, Andrew" userId="a6646a59-26cf-44ae-a90d-d404250e850f" providerId="ADAL" clId="{4CC66DE6-B703-42E3-A97E-08D3EB36AAEA}" dt="2020-11-13T12:35:13.429" v="25" actId="164"/>
          <ac:spMkLst>
            <pc:docMk/>
            <pc:sldMk cId="2654029588" sldId="257"/>
            <ac:spMk id="86" creationId="{9E2C172A-730D-4E09-961A-D64E31A6EBC2}"/>
          </ac:spMkLst>
        </pc:spChg>
        <pc:spChg chg="add mod">
          <ac:chgData name="Leahy, Andrew" userId="a6646a59-26cf-44ae-a90d-d404250e850f" providerId="ADAL" clId="{4CC66DE6-B703-42E3-A97E-08D3EB36AAEA}" dt="2020-11-13T12:35:13.429" v="25" actId="164"/>
          <ac:spMkLst>
            <pc:docMk/>
            <pc:sldMk cId="2654029588" sldId="257"/>
            <ac:spMk id="87" creationId="{E9230E17-7AC0-48F3-9303-F6F74DD879EA}"/>
          </ac:spMkLst>
        </pc:spChg>
        <pc:spChg chg="add mod">
          <ac:chgData name="Leahy, Andrew" userId="a6646a59-26cf-44ae-a90d-d404250e850f" providerId="ADAL" clId="{4CC66DE6-B703-42E3-A97E-08D3EB36AAEA}" dt="2020-11-13T12:35:13.429" v="25" actId="164"/>
          <ac:spMkLst>
            <pc:docMk/>
            <pc:sldMk cId="2654029588" sldId="257"/>
            <ac:spMk id="88" creationId="{CBBC9816-5AD8-4C31-8162-6FAD4CDEC3E2}"/>
          </ac:spMkLst>
        </pc:spChg>
        <pc:spChg chg="add mod">
          <ac:chgData name="Leahy, Andrew" userId="a6646a59-26cf-44ae-a90d-d404250e850f" providerId="ADAL" clId="{4CC66DE6-B703-42E3-A97E-08D3EB36AAEA}" dt="2020-11-13T12:35:13.429" v="25" actId="164"/>
          <ac:spMkLst>
            <pc:docMk/>
            <pc:sldMk cId="2654029588" sldId="257"/>
            <ac:spMk id="89" creationId="{6F3E6417-BFB7-4722-84E0-1564E0557428}"/>
          </ac:spMkLst>
        </pc:spChg>
        <pc:spChg chg="add mod">
          <ac:chgData name="Leahy, Andrew" userId="a6646a59-26cf-44ae-a90d-d404250e850f" providerId="ADAL" clId="{4CC66DE6-B703-42E3-A97E-08D3EB36AAEA}" dt="2020-11-13T12:35:13.429" v="25" actId="164"/>
          <ac:spMkLst>
            <pc:docMk/>
            <pc:sldMk cId="2654029588" sldId="257"/>
            <ac:spMk id="90" creationId="{6CDA2152-8830-4520-A8D9-D43FC6E73E9D}"/>
          </ac:spMkLst>
        </pc:spChg>
        <pc:spChg chg="add mod">
          <ac:chgData name="Leahy, Andrew" userId="a6646a59-26cf-44ae-a90d-d404250e850f" providerId="ADAL" clId="{4CC66DE6-B703-42E3-A97E-08D3EB36AAEA}" dt="2020-11-13T12:35:13.429" v="25" actId="164"/>
          <ac:spMkLst>
            <pc:docMk/>
            <pc:sldMk cId="2654029588" sldId="257"/>
            <ac:spMk id="91" creationId="{07C5BCC8-78DB-487D-9D75-B4599A92B696}"/>
          </ac:spMkLst>
        </pc:spChg>
        <pc:spChg chg="add mod">
          <ac:chgData name="Leahy, Andrew" userId="a6646a59-26cf-44ae-a90d-d404250e850f" providerId="ADAL" clId="{4CC66DE6-B703-42E3-A97E-08D3EB36AAEA}" dt="2020-11-13T12:35:13.429" v="25" actId="164"/>
          <ac:spMkLst>
            <pc:docMk/>
            <pc:sldMk cId="2654029588" sldId="257"/>
            <ac:spMk id="92" creationId="{D0AF0CFB-9B9D-48AC-82BC-1DBFD7158087}"/>
          </ac:spMkLst>
        </pc:spChg>
        <pc:spChg chg="add mod">
          <ac:chgData name="Leahy, Andrew" userId="a6646a59-26cf-44ae-a90d-d404250e850f" providerId="ADAL" clId="{4CC66DE6-B703-42E3-A97E-08D3EB36AAEA}" dt="2020-11-13T12:35:13.429" v="25" actId="164"/>
          <ac:spMkLst>
            <pc:docMk/>
            <pc:sldMk cId="2654029588" sldId="257"/>
            <ac:spMk id="93" creationId="{32B64622-BF93-4BA5-80EA-71A14DA7AC24}"/>
          </ac:spMkLst>
        </pc:spChg>
        <pc:spChg chg="add mod">
          <ac:chgData name="Leahy, Andrew" userId="a6646a59-26cf-44ae-a90d-d404250e850f" providerId="ADAL" clId="{4CC66DE6-B703-42E3-A97E-08D3EB36AAEA}" dt="2020-11-13T12:35:13.429" v="25" actId="164"/>
          <ac:spMkLst>
            <pc:docMk/>
            <pc:sldMk cId="2654029588" sldId="257"/>
            <ac:spMk id="94" creationId="{01657D7C-BDD9-4F67-89FF-9CB52540A83C}"/>
          </ac:spMkLst>
        </pc:spChg>
        <pc:spChg chg="add mod">
          <ac:chgData name="Leahy, Andrew" userId="a6646a59-26cf-44ae-a90d-d404250e850f" providerId="ADAL" clId="{4CC66DE6-B703-42E3-A97E-08D3EB36AAEA}" dt="2020-11-13T12:35:13.429" v="25" actId="164"/>
          <ac:spMkLst>
            <pc:docMk/>
            <pc:sldMk cId="2654029588" sldId="257"/>
            <ac:spMk id="95" creationId="{0E229886-1723-4063-B64A-6D7AD4958665}"/>
          </ac:spMkLst>
        </pc:spChg>
        <pc:spChg chg="mod">
          <ac:chgData name="Leahy, Andrew" userId="a6646a59-26cf-44ae-a90d-d404250e850f" providerId="ADAL" clId="{4CC66DE6-B703-42E3-A97E-08D3EB36AAEA}" dt="2020-11-14T15:53:38.187" v="143" actId="1076"/>
          <ac:spMkLst>
            <pc:docMk/>
            <pc:sldMk cId="2654029588" sldId="257"/>
            <ac:spMk id="99" creationId="{5FCC8C8E-22AD-4EE8-A48D-EB9C79C06CBB}"/>
          </ac:spMkLst>
        </pc:spChg>
        <pc:spChg chg="mod">
          <ac:chgData name="Leahy, Andrew" userId="a6646a59-26cf-44ae-a90d-d404250e850f" providerId="ADAL" clId="{4CC66DE6-B703-42E3-A97E-08D3EB36AAEA}" dt="2020-11-14T15:53:38.187" v="143" actId="1076"/>
          <ac:spMkLst>
            <pc:docMk/>
            <pc:sldMk cId="2654029588" sldId="257"/>
            <ac:spMk id="100" creationId="{2E775091-57CE-4664-9BDC-CBC6583846CD}"/>
          </ac:spMkLst>
        </pc:spChg>
        <pc:grpChg chg="add mod">
          <ac:chgData name="Leahy, Andrew" userId="a6646a59-26cf-44ae-a90d-d404250e850f" providerId="ADAL" clId="{4CC66DE6-B703-42E3-A97E-08D3EB36AAEA}" dt="2020-11-13T12:37:46.843" v="40" actId="1076"/>
          <ac:grpSpMkLst>
            <pc:docMk/>
            <pc:sldMk cId="2654029588" sldId="257"/>
            <ac:grpSpMk id="7" creationId="{AAC77135-06A7-4032-BA45-71E06D8652A0}"/>
          </ac:grpSpMkLst>
        </pc:grpChg>
        <pc:grpChg chg="add mod">
          <ac:chgData name="Leahy, Andrew" userId="a6646a59-26cf-44ae-a90d-d404250e850f" providerId="ADAL" clId="{4CC66DE6-B703-42E3-A97E-08D3EB36AAEA}" dt="2020-11-13T12:35:13.429" v="25" actId="164"/>
          <ac:grpSpMkLst>
            <pc:docMk/>
            <pc:sldMk cId="2654029588" sldId="257"/>
            <ac:grpSpMk id="40" creationId="{9F057465-E7D6-4174-ACCB-1EA0C715EC18}"/>
          </ac:grpSpMkLst>
        </pc:grpChg>
        <pc:grpChg chg="add mod">
          <ac:chgData name="Leahy, Andrew" userId="a6646a59-26cf-44ae-a90d-d404250e850f" providerId="ADAL" clId="{4CC66DE6-B703-42E3-A97E-08D3EB36AAEA}" dt="2020-11-13T12:33:29.789" v="23" actId="1076"/>
          <ac:grpSpMkLst>
            <pc:docMk/>
            <pc:sldMk cId="2654029588" sldId="257"/>
            <ac:grpSpMk id="42" creationId="{7A9DA35F-6C17-4740-975C-766171A5F7B9}"/>
          </ac:grpSpMkLst>
        </pc:grpChg>
        <pc:grpChg chg="add mod">
          <ac:chgData name="Leahy, Andrew" userId="a6646a59-26cf-44ae-a90d-d404250e850f" providerId="ADAL" clId="{4CC66DE6-B703-42E3-A97E-08D3EB36AAEA}" dt="2020-11-13T12:35:13.429" v="25" actId="164"/>
          <ac:grpSpMkLst>
            <pc:docMk/>
            <pc:sldMk cId="2654029588" sldId="257"/>
            <ac:grpSpMk id="74" creationId="{7BE856A4-87C3-4253-85B8-A41D63A766E5}"/>
          </ac:grpSpMkLst>
        </pc:grpChg>
        <pc:grpChg chg="add mod">
          <ac:chgData name="Leahy, Andrew" userId="a6646a59-26cf-44ae-a90d-d404250e850f" providerId="ADAL" clId="{4CC66DE6-B703-42E3-A97E-08D3EB36AAEA}" dt="2020-11-13T12:33:29.789" v="23" actId="1076"/>
          <ac:grpSpMkLst>
            <pc:docMk/>
            <pc:sldMk cId="2654029588" sldId="257"/>
            <ac:grpSpMk id="76" creationId="{C285E954-01BB-410B-AB31-589AB9B1E262}"/>
          </ac:grpSpMkLst>
        </pc:grpChg>
        <pc:picChg chg="mod">
          <ac:chgData name="Leahy, Andrew" userId="a6646a59-26cf-44ae-a90d-d404250e850f" providerId="ADAL" clId="{4CC66DE6-B703-42E3-A97E-08D3EB36AAEA}" dt="2020-11-14T15:52:08.269" v="136" actId="1076"/>
          <ac:picMkLst>
            <pc:docMk/>
            <pc:sldMk cId="2654029588" sldId="257"/>
            <ac:picMk id="2" creationId="{4882FF85-FAD9-4699-8EF3-6F15EE973E98}"/>
          </ac:picMkLst>
        </pc:picChg>
        <pc:picChg chg="mod">
          <ac:chgData name="Leahy, Andrew" userId="a6646a59-26cf-44ae-a90d-d404250e850f" providerId="ADAL" clId="{4CC66DE6-B703-42E3-A97E-08D3EB36AAEA}" dt="2020-11-13T12:16:26.906" v="5" actId="1076"/>
          <ac:picMkLst>
            <pc:docMk/>
            <pc:sldMk cId="2654029588" sldId="257"/>
            <ac:picMk id="2" creationId="{E7379127-0BAB-45F7-85A6-D5CED81D4099}"/>
          </ac:picMkLst>
        </pc:picChg>
        <pc:picChg chg="mod">
          <ac:chgData name="Leahy, Andrew" userId="a6646a59-26cf-44ae-a90d-d404250e850f" providerId="ADAL" clId="{4CC66DE6-B703-42E3-A97E-08D3EB36AAEA}" dt="2020-11-14T15:49:56.507" v="113" actId="14100"/>
          <ac:picMkLst>
            <pc:docMk/>
            <pc:sldMk cId="2654029588" sldId="257"/>
            <ac:picMk id="4" creationId="{6B318427-F255-41A9-8AC9-DE866251135D}"/>
          </ac:picMkLst>
        </pc:picChg>
        <pc:picChg chg="add mod">
          <ac:chgData name="Leahy, Andrew" userId="a6646a59-26cf-44ae-a90d-d404250e850f" providerId="ADAL" clId="{4CC66DE6-B703-42E3-A97E-08D3EB36AAEA}" dt="2020-11-13T12:16:11.457" v="2" actId="962"/>
          <ac:picMkLst>
            <pc:docMk/>
            <pc:sldMk cId="2654029588" sldId="257"/>
            <ac:picMk id="6" creationId="{E7379127-0BAB-45F7-85A6-D5CED81D4099}"/>
          </ac:picMkLst>
        </pc:picChg>
        <pc:picChg chg="add mod">
          <ac:chgData name="Leahy, Andrew" userId="a6646a59-26cf-44ae-a90d-d404250e850f" providerId="ADAL" clId="{4CC66DE6-B703-42E3-A97E-08D3EB36AAEA}" dt="2020-11-14T15:49:47.946" v="111" actId="1076"/>
          <ac:picMkLst>
            <pc:docMk/>
            <pc:sldMk cId="2654029588" sldId="257"/>
            <ac:picMk id="8" creationId="{6DA0EDC0-DFDB-4CCA-B784-FA9FCB349B19}"/>
          </ac:picMkLst>
        </pc:picChg>
        <pc:picChg chg="mod modCrop">
          <ac:chgData name="Leahy, Andrew" userId="a6646a59-26cf-44ae-a90d-d404250e850f" providerId="ADAL" clId="{4CC66DE6-B703-42E3-A97E-08D3EB36AAEA}" dt="2020-11-14T15:51:29.204" v="126" actId="1076"/>
          <ac:picMkLst>
            <pc:docMk/>
            <pc:sldMk cId="2654029588" sldId="257"/>
            <ac:picMk id="29" creationId="{0535B740-06BD-4DBC-8E64-8D298ACA8569}"/>
          </ac:picMkLst>
        </pc:picChg>
        <pc:picChg chg="add mod">
          <ac:chgData name="Leahy, Andrew" userId="a6646a59-26cf-44ae-a90d-d404250e850f" providerId="ADAL" clId="{4CC66DE6-B703-42E3-A97E-08D3EB36AAEA}" dt="2020-11-14T15:52:49.651" v="139" actId="14100"/>
          <ac:picMkLst>
            <pc:docMk/>
            <pc:sldMk cId="2654029588" sldId="257"/>
            <ac:picMk id="62" creationId="{E7EBE03A-4353-4955-8636-E3A8BD945E9C}"/>
          </ac:picMkLst>
        </pc:picChg>
        <pc:picChg chg="add mod">
          <ac:chgData name="Leahy, Andrew" userId="a6646a59-26cf-44ae-a90d-d404250e850f" providerId="ADAL" clId="{4CC66DE6-B703-42E3-A97E-08D3EB36AAEA}" dt="2020-11-14T15:52:49.651" v="139" actId="14100"/>
          <ac:picMkLst>
            <pc:docMk/>
            <pc:sldMk cId="2654029588" sldId="257"/>
            <ac:picMk id="63" creationId="{F9716304-ABD2-416B-B396-FBA86F736DDF}"/>
          </ac:picMkLst>
        </pc:picChg>
        <pc:picChg chg="mod">
          <ac:chgData name="Leahy, Andrew" userId="a6646a59-26cf-44ae-a90d-d404250e850f" providerId="ADAL" clId="{4CC66DE6-B703-42E3-A97E-08D3EB36AAEA}" dt="2020-11-14T15:52:37.025" v="138" actId="1076"/>
          <ac:picMkLst>
            <pc:docMk/>
            <pc:sldMk cId="2654029588" sldId="257"/>
            <ac:picMk id="64" creationId="{F8473225-3DE2-4F0A-8193-22215D92DEEE}"/>
          </ac:picMkLst>
        </pc:picChg>
        <pc:picChg chg="mod">
          <ac:chgData name="Leahy, Andrew" userId="a6646a59-26cf-44ae-a90d-d404250e850f" providerId="ADAL" clId="{4CC66DE6-B703-42E3-A97E-08D3EB36AAEA}" dt="2020-11-14T15:53:38.187" v="143" actId="1076"/>
          <ac:picMkLst>
            <pc:docMk/>
            <pc:sldMk cId="2654029588" sldId="257"/>
            <ac:picMk id="98" creationId="{D034B6FD-BFED-48E5-B721-E366D1B96211}"/>
          </ac:picMkLst>
        </pc:picChg>
      </pc:sldChg>
      <pc:sldChg chg="del">
        <pc:chgData name="Leahy, Andrew" userId="a6646a59-26cf-44ae-a90d-d404250e850f" providerId="ADAL" clId="{4CC66DE6-B703-42E3-A97E-08D3EB36AAEA}" dt="2020-11-16T13:26:20.629" v="724" actId="2696"/>
        <pc:sldMkLst>
          <pc:docMk/>
          <pc:sldMk cId="1777186924" sldId="258"/>
        </pc:sldMkLst>
      </pc:sldChg>
      <pc:sldChg chg="del">
        <pc:chgData name="Leahy, Andrew" userId="a6646a59-26cf-44ae-a90d-d404250e850f" providerId="ADAL" clId="{4CC66DE6-B703-42E3-A97E-08D3EB36AAEA}" dt="2020-11-13T12:21:06.663" v="6" actId="2696"/>
        <pc:sldMkLst>
          <pc:docMk/>
          <pc:sldMk cId="4198646171" sldId="258"/>
        </pc:sldMkLst>
      </pc:sldChg>
      <pc:sldChg chg="del">
        <pc:chgData name="Leahy, Andrew" userId="a6646a59-26cf-44ae-a90d-d404250e850f" providerId="ADAL" clId="{4CC66DE6-B703-42E3-A97E-08D3EB36AAEA}" dt="2020-11-13T12:21:08.820" v="7" actId="2696"/>
        <pc:sldMkLst>
          <pc:docMk/>
          <pc:sldMk cId="408549358" sldId="259"/>
        </pc:sldMkLst>
      </pc:sldChg>
      <pc:sldChg chg="add del">
        <pc:chgData name="Leahy, Andrew" userId="a6646a59-26cf-44ae-a90d-d404250e850f" providerId="ADAL" clId="{4CC66DE6-B703-42E3-A97E-08D3EB36AAEA}" dt="2020-11-16T13:26:34.346" v="727" actId="2696"/>
        <pc:sldMkLst>
          <pc:docMk/>
          <pc:sldMk cId="3345019136" sldId="259"/>
        </pc:sldMkLst>
      </pc:sldChg>
      <pc:sldChg chg="del">
        <pc:chgData name="Leahy, Andrew" userId="a6646a59-26cf-44ae-a90d-d404250e850f" providerId="ADAL" clId="{4CC66DE6-B703-42E3-A97E-08D3EB36AAEA}" dt="2020-11-16T13:26:37.261" v="728" actId="2696"/>
        <pc:sldMkLst>
          <pc:docMk/>
          <pc:sldMk cId="2011487914" sldId="260"/>
        </pc:sldMkLst>
      </pc:sldChg>
      <pc:sldChg chg="addSp delSp modSp add del modAnim">
        <pc:chgData name="Leahy, Andrew" userId="a6646a59-26cf-44ae-a90d-d404250e850f" providerId="ADAL" clId="{4CC66DE6-B703-42E3-A97E-08D3EB36AAEA}" dt="2020-11-18T19:57:54.595" v="824" actId="2696"/>
        <pc:sldMkLst>
          <pc:docMk/>
          <pc:sldMk cId="196244426" sldId="261"/>
        </pc:sldMkLst>
        <pc:spChg chg="add mod">
          <ac:chgData name="Leahy, Andrew" userId="a6646a59-26cf-44ae-a90d-d404250e850f" providerId="ADAL" clId="{4CC66DE6-B703-42E3-A97E-08D3EB36AAEA}" dt="2020-11-16T12:52:50.298" v="586" actId="1076"/>
          <ac:spMkLst>
            <pc:docMk/>
            <pc:sldMk cId="196244426" sldId="261"/>
            <ac:spMk id="2" creationId="{567C8A35-D55E-44DF-B51B-D184F8D2ADA4}"/>
          </ac:spMkLst>
        </pc:spChg>
        <pc:spChg chg="add mod">
          <ac:chgData name="Leahy, Andrew" userId="a6646a59-26cf-44ae-a90d-d404250e850f" providerId="ADAL" clId="{4CC66DE6-B703-42E3-A97E-08D3EB36AAEA}" dt="2020-11-16T12:52:50.298" v="586" actId="1076"/>
          <ac:spMkLst>
            <pc:docMk/>
            <pc:sldMk cId="196244426" sldId="261"/>
            <ac:spMk id="3" creationId="{9C3BE4F9-7C2F-4602-B38E-00432FCD28F9}"/>
          </ac:spMkLst>
        </pc:spChg>
        <pc:spChg chg="add del mod">
          <ac:chgData name="Leahy, Andrew" userId="a6646a59-26cf-44ae-a90d-d404250e850f" providerId="ADAL" clId="{4CC66DE6-B703-42E3-A97E-08D3EB36AAEA}" dt="2020-11-18T19:48:44.299" v="774" actId="478"/>
          <ac:spMkLst>
            <pc:docMk/>
            <pc:sldMk cId="196244426" sldId="261"/>
            <ac:spMk id="4" creationId="{1A48CC22-F7A1-4DEC-90C8-B87AB30C6FF8}"/>
          </ac:spMkLst>
        </pc:spChg>
        <pc:spChg chg="add mod">
          <ac:chgData name="Leahy, Andrew" userId="a6646a59-26cf-44ae-a90d-d404250e850f" providerId="ADAL" clId="{4CC66DE6-B703-42E3-A97E-08D3EB36AAEA}" dt="2020-11-16T12:14:26.730" v="149" actId="571"/>
          <ac:spMkLst>
            <pc:docMk/>
            <pc:sldMk cId="196244426" sldId="261"/>
            <ac:spMk id="4" creationId="{B52C7FDC-CB7E-4567-8D4B-94E4CCD9695F}"/>
          </ac:spMkLst>
        </pc:spChg>
        <pc:spChg chg="add mod">
          <ac:chgData name="Leahy, Andrew" userId="a6646a59-26cf-44ae-a90d-d404250e850f" providerId="ADAL" clId="{4CC66DE6-B703-42E3-A97E-08D3EB36AAEA}" dt="2020-11-16T12:14:26.730" v="149" actId="571"/>
          <ac:spMkLst>
            <pc:docMk/>
            <pc:sldMk cId="196244426" sldId="261"/>
            <ac:spMk id="5" creationId="{E4DD1468-53E1-4597-B993-0CB28B5589D5}"/>
          </ac:spMkLst>
        </pc:spChg>
        <pc:spChg chg="mod">
          <ac:chgData name="Leahy, Andrew" userId="a6646a59-26cf-44ae-a90d-d404250e850f" providerId="ADAL" clId="{4CC66DE6-B703-42E3-A97E-08D3EB36AAEA}" dt="2020-11-16T12:46:39.513" v="519" actId="2085"/>
          <ac:spMkLst>
            <pc:docMk/>
            <pc:sldMk cId="196244426" sldId="261"/>
            <ac:spMk id="9" creationId="{4701A9A1-DB10-48F7-8B5B-0D33ADDED115}"/>
          </ac:spMkLst>
        </pc:spChg>
        <pc:spChg chg="mod">
          <ac:chgData name="Leahy, Andrew" userId="a6646a59-26cf-44ae-a90d-d404250e850f" providerId="ADAL" clId="{4CC66DE6-B703-42E3-A97E-08D3EB36AAEA}" dt="2020-11-16T13:15:02.851" v="703" actId="1076"/>
          <ac:spMkLst>
            <pc:docMk/>
            <pc:sldMk cId="196244426" sldId="261"/>
            <ac:spMk id="11" creationId="{8F52DF89-CEB0-4461-AFF2-BC7CC24135A7}"/>
          </ac:spMkLst>
        </pc:spChg>
        <pc:spChg chg="mod">
          <ac:chgData name="Leahy, Andrew" userId="a6646a59-26cf-44ae-a90d-d404250e850f" providerId="ADAL" clId="{4CC66DE6-B703-42E3-A97E-08D3EB36AAEA}" dt="2020-11-16T13:14:52.939" v="701" actId="1076"/>
          <ac:spMkLst>
            <pc:docMk/>
            <pc:sldMk cId="196244426" sldId="261"/>
            <ac:spMk id="12" creationId="{E95A6175-A2F2-4552-9798-E464DCF5158E}"/>
          </ac:spMkLst>
        </pc:spChg>
        <pc:spChg chg="add mod">
          <ac:chgData name="Leahy, Andrew" userId="a6646a59-26cf-44ae-a90d-d404250e850f" providerId="ADAL" clId="{4CC66DE6-B703-42E3-A97E-08D3EB36AAEA}" dt="2020-11-16T12:52:15.684" v="584" actId="1076"/>
          <ac:spMkLst>
            <pc:docMk/>
            <pc:sldMk cId="196244426" sldId="261"/>
            <ac:spMk id="17" creationId="{B718B48A-2FB8-49A1-9D1D-9406470D1EDB}"/>
          </ac:spMkLst>
        </pc:spChg>
        <pc:spChg chg="add mod">
          <ac:chgData name="Leahy, Andrew" userId="a6646a59-26cf-44ae-a90d-d404250e850f" providerId="ADAL" clId="{4CC66DE6-B703-42E3-A97E-08D3EB36AAEA}" dt="2020-11-16T12:52:21.675" v="585" actId="1076"/>
          <ac:spMkLst>
            <pc:docMk/>
            <pc:sldMk cId="196244426" sldId="261"/>
            <ac:spMk id="52" creationId="{68655EBF-2B4B-4B2D-BECD-81E9D77DDD4D}"/>
          </ac:spMkLst>
        </pc:spChg>
        <pc:spChg chg="add mod">
          <ac:chgData name="Leahy, Andrew" userId="a6646a59-26cf-44ae-a90d-d404250e850f" providerId="ADAL" clId="{4CC66DE6-B703-42E3-A97E-08D3EB36AAEA}" dt="2020-11-16T12:53:51.315" v="594" actId="1076"/>
          <ac:spMkLst>
            <pc:docMk/>
            <pc:sldMk cId="196244426" sldId="261"/>
            <ac:spMk id="53" creationId="{ED0AEF1F-8A2D-435B-A93F-AABCC881F010}"/>
          </ac:spMkLst>
        </pc:spChg>
        <pc:spChg chg="add mod">
          <ac:chgData name="Leahy, Andrew" userId="a6646a59-26cf-44ae-a90d-d404250e850f" providerId="ADAL" clId="{4CC66DE6-B703-42E3-A97E-08D3EB36AAEA}" dt="2020-11-16T12:51:50.787" v="582" actId="1076"/>
          <ac:spMkLst>
            <pc:docMk/>
            <pc:sldMk cId="196244426" sldId="261"/>
            <ac:spMk id="54" creationId="{FAECF6CF-8AB3-4E5D-9397-77E043FEA771}"/>
          </ac:spMkLst>
        </pc:spChg>
        <pc:spChg chg="add del mod">
          <ac:chgData name="Leahy, Andrew" userId="a6646a59-26cf-44ae-a90d-d404250e850f" providerId="ADAL" clId="{4CC66DE6-B703-42E3-A97E-08D3EB36AAEA}" dt="2020-11-16T12:26:18.223" v="255" actId="478"/>
          <ac:spMkLst>
            <pc:docMk/>
            <pc:sldMk cId="196244426" sldId="261"/>
            <ac:spMk id="56" creationId="{29670933-1A9C-450C-BCB2-6311E4FF61BA}"/>
          </ac:spMkLst>
        </pc:spChg>
        <pc:spChg chg="add del mod">
          <ac:chgData name="Leahy, Andrew" userId="a6646a59-26cf-44ae-a90d-d404250e850f" providerId="ADAL" clId="{4CC66DE6-B703-42E3-A97E-08D3EB36AAEA}" dt="2020-11-16T12:26:18.223" v="255" actId="478"/>
          <ac:spMkLst>
            <pc:docMk/>
            <pc:sldMk cId="196244426" sldId="261"/>
            <ac:spMk id="57" creationId="{416AA250-74B7-4EB6-A5DB-8172ED63A9FD}"/>
          </ac:spMkLst>
        </pc:spChg>
        <pc:spChg chg="add mod">
          <ac:chgData name="Leahy, Andrew" userId="a6646a59-26cf-44ae-a90d-d404250e850f" providerId="ADAL" clId="{4CC66DE6-B703-42E3-A97E-08D3EB36AAEA}" dt="2020-11-16T12:51:25.524" v="579" actId="1076"/>
          <ac:spMkLst>
            <pc:docMk/>
            <pc:sldMk cId="196244426" sldId="261"/>
            <ac:spMk id="61" creationId="{373115AD-D7F6-45EC-9D7E-459FDFD49E75}"/>
          </ac:spMkLst>
        </pc:spChg>
        <pc:spChg chg="add mod">
          <ac:chgData name="Leahy, Andrew" userId="a6646a59-26cf-44ae-a90d-d404250e850f" providerId="ADAL" clId="{4CC66DE6-B703-42E3-A97E-08D3EB36AAEA}" dt="2020-11-16T12:58:35.970" v="641" actId="1076"/>
          <ac:spMkLst>
            <pc:docMk/>
            <pc:sldMk cId="196244426" sldId="261"/>
            <ac:spMk id="64" creationId="{6C2AE776-EF68-4BF5-B3FE-14684810C0C5}"/>
          </ac:spMkLst>
        </pc:spChg>
        <pc:spChg chg="add del mod">
          <ac:chgData name="Leahy, Andrew" userId="a6646a59-26cf-44ae-a90d-d404250e850f" providerId="ADAL" clId="{4CC66DE6-B703-42E3-A97E-08D3EB36AAEA}" dt="2020-11-16T12:50:04.376" v="549" actId="478"/>
          <ac:spMkLst>
            <pc:docMk/>
            <pc:sldMk cId="196244426" sldId="261"/>
            <ac:spMk id="65" creationId="{9919F307-0F6C-473B-A299-BB3F71268766}"/>
          </ac:spMkLst>
        </pc:spChg>
        <pc:spChg chg="add del mod">
          <ac:chgData name="Leahy, Andrew" userId="a6646a59-26cf-44ae-a90d-d404250e850f" providerId="ADAL" clId="{4CC66DE6-B703-42E3-A97E-08D3EB36AAEA}" dt="2020-11-16T12:55:26.687" v="624" actId="478"/>
          <ac:spMkLst>
            <pc:docMk/>
            <pc:sldMk cId="196244426" sldId="261"/>
            <ac:spMk id="66" creationId="{B2A6562A-FF93-4414-8876-19596475F609}"/>
          </ac:spMkLst>
        </pc:spChg>
        <pc:spChg chg="add mod">
          <ac:chgData name="Leahy, Andrew" userId="a6646a59-26cf-44ae-a90d-d404250e850f" providerId="ADAL" clId="{4CC66DE6-B703-42E3-A97E-08D3EB36AAEA}" dt="2020-11-16T12:38:50.619" v="423" actId="1076"/>
          <ac:spMkLst>
            <pc:docMk/>
            <pc:sldMk cId="196244426" sldId="261"/>
            <ac:spMk id="68" creationId="{52D0AC2F-11E5-490B-BE41-E0D96A4FFD4A}"/>
          </ac:spMkLst>
        </pc:spChg>
        <pc:spChg chg="add mod">
          <ac:chgData name="Leahy, Andrew" userId="a6646a59-26cf-44ae-a90d-d404250e850f" providerId="ADAL" clId="{4CC66DE6-B703-42E3-A97E-08D3EB36AAEA}" dt="2020-11-16T12:42:18.855" v="488" actId="207"/>
          <ac:spMkLst>
            <pc:docMk/>
            <pc:sldMk cId="196244426" sldId="261"/>
            <ac:spMk id="69" creationId="{68DB1CF1-FC66-4CF7-942B-44AAD8EE3D46}"/>
          </ac:spMkLst>
        </pc:spChg>
        <pc:spChg chg="add mod">
          <ac:chgData name="Leahy, Andrew" userId="a6646a59-26cf-44ae-a90d-d404250e850f" providerId="ADAL" clId="{4CC66DE6-B703-42E3-A97E-08D3EB36AAEA}" dt="2020-11-16T12:42:13.390" v="487" actId="207"/>
          <ac:spMkLst>
            <pc:docMk/>
            <pc:sldMk cId="196244426" sldId="261"/>
            <ac:spMk id="70" creationId="{0513668B-9661-40B7-AE32-984377318105}"/>
          </ac:spMkLst>
        </pc:spChg>
        <pc:spChg chg="add mod">
          <ac:chgData name="Leahy, Andrew" userId="a6646a59-26cf-44ae-a90d-d404250e850f" providerId="ADAL" clId="{4CC66DE6-B703-42E3-A97E-08D3EB36AAEA}" dt="2020-11-16T12:42:23.634" v="489" actId="207"/>
          <ac:spMkLst>
            <pc:docMk/>
            <pc:sldMk cId="196244426" sldId="261"/>
            <ac:spMk id="71" creationId="{A0E3D51E-D345-4431-9443-7A0922558C14}"/>
          </ac:spMkLst>
        </pc:spChg>
        <pc:spChg chg="add del mod">
          <ac:chgData name="Leahy, Andrew" userId="a6646a59-26cf-44ae-a90d-d404250e850f" providerId="ADAL" clId="{4CC66DE6-B703-42E3-A97E-08D3EB36AAEA}" dt="2020-11-18T19:48:43.244" v="773" actId="478"/>
          <ac:spMkLst>
            <pc:docMk/>
            <pc:sldMk cId="196244426" sldId="261"/>
            <ac:spMk id="74" creationId="{6898538D-888D-4DF0-97B2-9C17C8367F81}"/>
          </ac:spMkLst>
        </pc:spChg>
        <pc:spChg chg="add del mod">
          <ac:chgData name="Leahy, Andrew" userId="a6646a59-26cf-44ae-a90d-d404250e850f" providerId="ADAL" clId="{4CC66DE6-B703-42E3-A97E-08D3EB36AAEA}" dt="2020-11-18T19:48:42.457" v="772" actId="478"/>
          <ac:spMkLst>
            <pc:docMk/>
            <pc:sldMk cId="196244426" sldId="261"/>
            <ac:spMk id="75" creationId="{18F2BC46-8D3B-445F-BF38-54CE429214A5}"/>
          </ac:spMkLst>
        </pc:spChg>
        <pc:spChg chg="add del mod">
          <ac:chgData name="Leahy, Andrew" userId="a6646a59-26cf-44ae-a90d-d404250e850f" providerId="ADAL" clId="{4CC66DE6-B703-42E3-A97E-08D3EB36AAEA}" dt="2020-11-18T19:48:46.002" v="775" actId="478"/>
          <ac:spMkLst>
            <pc:docMk/>
            <pc:sldMk cId="196244426" sldId="261"/>
            <ac:spMk id="76" creationId="{89CA7441-4578-4E37-84A0-5BC5664EAA45}"/>
          </ac:spMkLst>
        </pc:spChg>
        <pc:spChg chg="add mod">
          <ac:chgData name="Leahy, Andrew" userId="a6646a59-26cf-44ae-a90d-d404250e850f" providerId="ADAL" clId="{4CC66DE6-B703-42E3-A97E-08D3EB36AAEA}" dt="2020-11-16T12:58:45.043" v="642" actId="1076"/>
          <ac:spMkLst>
            <pc:docMk/>
            <pc:sldMk cId="196244426" sldId="261"/>
            <ac:spMk id="94" creationId="{09D7288D-C627-409F-89C8-9CF4CB9F78E9}"/>
          </ac:spMkLst>
        </pc:spChg>
        <pc:spChg chg="add mod">
          <ac:chgData name="Leahy, Andrew" userId="a6646a59-26cf-44ae-a90d-d404250e850f" providerId="ADAL" clId="{4CC66DE6-B703-42E3-A97E-08D3EB36AAEA}" dt="2020-11-16T13:16:35.363" v="715" actId="208"/>
          <ac:spMkLst>
            <pc:docMk/>
            <pc:sldMk cId="196244426" sldId="261"/>
            <ac:spMk id="95" creationId="{18A84757-91A0-4154-B6F1-FF3B1BEB13E2}"/>
          </ac:spMkLst>
        </pc:spChg>
        <pc:spChg chg="add mod">
          <ac:chgData name="Leahy, Andrew" userId="a6646a59-26cf-44ae-a90d-d404250e850f" providerId="ADAL" clId="{4CC66DE6-B703-42E3-A97E-08D3EB36AAEA}" dt="2020-11-16T12:58:45.043" v="642" actId="1076"/>
          <ac:spMkLst>
            <pc:docMk/>
            <pc:sldMk cId="196244426" sldId="261"/>
            <ac:spMk id="96" creationId="{2E4E3A12-3E90-4470-8C2D-584A7FA89C79}"/>
          </ac:spMkLst>
        </pc:spChg>
        <pc:spChg chg="mod">
          <ac:chgData name="Leahy, Andrew" userId="a6646a59-26cf-44ae-a90d-d404250e850f" providerId="ADAL" clId="{4CC66DE6-B703-42E3-A97E-08D3EB36AAEA}" dt="2020-11-16T12:59:22.642" v="648" actId="1076"/>
          <ac:spMkLst>
            <pc:docMk/>
            <pc:sldMk cId="196244426" sldId="261"/>
            <ac:spMk id="102" creationId="{E72B5029-401F-414A-B4F3-3D8722578822}"/>
          </ac:spMkLst>
        </pc:spChg>
        <pc:spChg chg="mod">
          <ac:chgData name="Leahy, Andrew" userId="a6646a59-26cf-44ae-a90d-d404250e850f" providerId="ADAL" clId="{4CC66DE6-B703-42E3-A97E-08D3EB36AAEA}" dt="2020-11-16T12:58:54.011" v="643" actId="14100"/>
          <ac:spMkLst>
            <pc:docMk/>
            <pc:sldMk cId="196244426" sldId="261"/>
            <ac:spMk id="105" creationId="{35A82D95-AFED-4172-BBCC-274ADB4C6AF8}"/>
          </ac:spMkLst>
        </pc:spChg>
        <pc:spChg chg="mod">
          <ac:chgData name="Leahy, Andrew" userId="a6646a59-26cf-44ae-a90d-d404250e850f" providerId="ADAL" clId="{4CC66DE6-B703-42E3-A97E-08D3EB36AAEA}" dt="2020-11-16T12:59:53.522" v="653" actId="1076"/>
          <ac:spMkLst>
            <pc:docMk/>
            <pc:sldMk cId="196244426" sldId="261"/>
            <ac:spMk id="108" creationId="{47B0B79C-E62D-4437-AE13-3A164985AC69}"/>
          </ac:spMkLst>
        </pc:spChg>
        <pc:spChg chg="mod">
          <ac:chgData name="Leahy, Andrew" userId="a6646a59-26cf-44ae-a90d-d404250e850f" providerId="ADAL" clId="{4CC66DE6-B703-42E3-A97E-08D3EB36AAEA}" dt="2020-11-16T13:00:51.043" v="666" actId="1076"/>
          <ac:spMkLst>
            <pc:docMk/>
            <pc:sldMk cId="196244426" sldId="261"/>
            <ac:spMk id="109" creationId="{F7DF71BC-223D-415E-97B6-702D0E5F82F5}"/>
          </ac:spMkLst>
        </pc:spChg>
        <pc:spChg chg="add mod">
          <ac:chgData name="Leahy, Andrew" userId="a6646a59-26cf-44ae-a90d-d404250e850f" providerId="ADAL" clId="{4CC66DE6-B703-42E3-A97E-08D3EB36AAEA}" dt="2020-11-16T13:14:25.130" v="693" actId="1076"/>
          <ac:spMkLst>
            <pc:docMk/>
            <pc:sldMk cId="196244426" sldId="261"/>
            <ac:spMk id="121" creationId="{46304207-AA4B-44BD-A7F0-A1F6810BC989}"/>
          </ac:spMkLst>
        </pc:spChg>
        <pc:spChg chg="add mod">
          <ac:chgData name="Leahy, Andrew" userId="a6646a59-26cf-44ae-a90d-d404250e850f" providerId="ADAL" clId="{4CC66DE6-B703-42E3-A97E-08D3EB36AAEA}" dt="2020-11-16T13:15:08.099" v="704" actId="1076"/>
          <ac:spMkLst>
            <pc:docMk/>
            <pc:sldMk cId="196244426" sldId="261"/>
            <ac:spMk id="122" creationId="{1FD0C350-49BF-4A0B-B91F-D701361FC85F}"/>
          </ac:spMkLst>
        </pc:spChg>
        <pc:spChg chg="add mod">
          <ac:chgData name="Leahy, Andrew" userId="a6646a59-26cf-44ae-a90d-d404250e850f" providerId="ADAL" clId="{4CC66DE6-B703-42E3-A97E-08D3EB36AAEA}" dt="2020-11-16T13:14:58.595" v="702" actId="1076"/>
          <ac:spMkLst>
            <pc:docMk/>
            <pc:sldMk cId="196244426" sldId="261"/>
            <ac:spMk id="123" creationId="{3530BC22-D3F3-4BF0-B2E4-C539C2E2D6D7}"/>
          </ac:spMkLst>
        </pc:spChg>
        <pc:spChg chg="add del mod">
          <ac:chgData name="Leahy, Andrew" userId="a6646a59-26cf-44ae-a90d-d404250e850f" providerId="ADAL" clId="{4CC66DE6-B703-42E3-A97E-08D3EB36AAEA}" dt="2020-11-16T13:16:46.148" v="717" actId="478"/>
          <ac:spMkLst>
            <pc:docMk/>
            <pc:sldMk cId="196244426" sldId="261"/>
            <ac:spMk id="124" creationId="{559C0799-B55C-4E9F-9129-9CA78AC6BADE}"/>
          </ac:spMkLst>
        </pc:spChg>
        <pc:grpChg chg="add del mod">
          <ac:chgData name="Leahy, Andrew" userId="a6646a59-26cf-44ae-a90d-d404250e850f" providerId="ADAL" clId="{4CC66DE6-B703-42E3-A97E-08D3EB36AAEA}" dt="2020-11-16T13:13:49.516" v="686" actId="14100"/>
          <ac:grpSpMkLst>
            <pc:docMk/>
            <pc:sldMk cId="196244426" sldId="261"/>
            <ac:grpSpMk id="6" creationId="{85CC4566-4CA2-4306-91F7-234D7155CC51}"/>
          </ac:grpSpMkLst>
        </pc:grpChg>
        <pc:grpChg chg="add mod">
          <ac:chgData name="Leahy, Andrew" userId="a6646a59-26cf-44ae-a90d-d404250e850f" providerId="ADAL" clId="{4CC66DE6-B703-42E3-A97E-08D3EB36AAEA}" dt="2020-11-16T12:52:15.684" v="584" actId="1076"/>
          <ac:grpSpMkLst>
            <pc:docMk/>
            <pc:sldMk cId="196244426" sldId="261"/>
            <ac:grpSpMk id="18" creationId="{1E16A5F1-5658-4A96-8B6B-6011100C2695}"/>
          </ac:grpSpMkLst>
        </pc:grpChg>
        <pc:grpChg chg="add del mod">
          <ac:chgData name="Leahy, Andrew" userId="a6646a59-26cf-44ae-a90d-d404250e850f" providerId="ADAL" clId="{4CC66DE6-B703-42E3-A97E-08D3EB36AAEA}" dt="2020-11-16T12:49:20.076" v="543" actId="478"/>
          <ac:grpSpMkLst>
            <pc:docMk/>
            <pc:sldMk cId="196244426" sldId="261"/>
            <ac:grpSpMk id="31" creationId="{AC612F62-4054-44E7-8526-1FE453448D69}"/>
          </ac:grpSpMkLst>
        </pc:grpChg>
        <pc:grpChg chg="add del mod">
          <ac:chgData name="Leahy, Andrew" userId="a6646a59-26cf-44ae-a90d-d404250e850f" providerId="ADAL" clId="{4CC66DE6-B703-42E3-A97E-08D3EB36AAEA}" dt="2020-11-16T12:58:07.559" v="635" actId="478"/>
          <ac:grpSpMkLst>
            <pc:docMk/>
            <pc:sldMk cId="196244426" sldId="261"/>
            <ac:grpSpMk id="74" creationId="{4EEA542C-CE5E-47F3-A1BB-EE2DA34835A0}"/>
          </ac:grpSpMkLst>
        </pc:grpChg>
        <pc:grpChg chg="add mod">
          <ac:chgData name="Leahy, Andrew" userId="a6646a59-26cf-44ae-a90d-d404250e850f" providerId="ADAL" clId="{4CC66DE6-B703-42E3-A97E-08D3EB36AAEA}" dt="2020-11-16T12:58:26.868" v="640" actId="1076"/>
          <ac:grpSpMkLst>
            <pc:docMk/>
            <pc:sldMk cId="196244426" sldId="261"/>
            <ac:grpSpMk id="97" creationId="{1752AB41-693B-4656-AD6D-6399953C8BA6}"/>
          </ac:grpSpMkLst>
        </pc:grpChg>
        <pc:graphicFrameChg chg="add del mod">
          <ac:chgData name="Leahy, Andrew" userId="a6646a59-26cf-44ae-a90d-d404250e850f" providerId="ADAL" clId="{4CC66DE6-B703-42E3-A97E-08D3EB36AAEA}" dt="2020-11-16T12:45:15.156" v="515" actId="478"/>
          <ac:graphicFrameMkLst>
            <pc:docMk/>
            <pc:sldMk cId="196244426" sldId="261"/>
            <ac:graphicFrameMk id="59" creationId="{A1E95A9A-708E-414B-BE90-CE9F1F342799}"/>
          </ac:graphicFrameMkLst>
        </pc:graphicFrameChg>
        <pc:graphicFrameChg chg="add mod modGraphic">
          <ac:chgData name="Leahy, Andrew" userId="a6646a59-26cf-44ae-a90d-d404250e850f" providerId="ADAL" clId="{4CC66DE6-B703-42E3-A97E-08D3EB36AAEA}" dt="2020-11-16T12:50:33.895" v="554" actId="1076"/>
          <ac:graphicFrameMkLst>
            <pc:docMk/>
            <pc:sldMk cId="196244426" sldId="261"/>
            <ac:graphicFrameMk id="60" creationId="{DF2AADB4-F103-435B-8E83-7E851F99B035}"/>
          </ac:graphicFrameMkLst>
        </pc:graphicFrameChg>
        <pc:graphicFrameChg chg="add del mod">
          <ac:chgData name="Leahy, Andrew" userId="a6646a59-26cf-44ae-a90d-d404250e850f" providerId="ADAL" clId="{4CC66DE6-B703-42E3-A97E-08D3EB36AAEA}" dt="2020-11-16T12:48:47.717" v="538" actId="478"/>
          <ac:graphicFrameMkLst>
            <pc:docMk/>
            <pc:sldMk cId="196244426" sldId="261"/>
            <ac:graphicFrameMk id="72" creationId="{23FFB94D-A056-4ED2-AA30-3C2A55016CF8}"/>
          </ac:graphicFrameMkLst>
        </pc:graphicFrameChg>
        <pc:graphicFrameChg chg="add mod">
          <ac:chgData name="Leahy, Andrew" userId="a6646a59-26cf-44ae-a90d-d404250e850f" providerId="ADAL" clId="{4CC66DE6-B703-42E3-A97E-08D3EB36AAEA}" dt="2020-11-16T12:56:10.767" v="634" actId="931"/>
          <ac:graphicFrameMkLst>
            <pc:docMk/>
            <pc:sldMk cId="196244426" sldId="261"/>
            <ac:graphicFrameMk id="73" creationId="{D8343B51-BC35-4961-AF5A-462AFC76416B}"/>
          </ac:graphicFrameMkLst>
        </pc:graphicFrameChg>
        <pc:picChg chg="add mod">
          <ac:chgData name="Leahy, Andrew" userId="a6646a59-26cf-44ae-a90d-d404250e850f" providerId="ADAL" clId="{4CC66DE6-B703-42E3-A97E-08D3EB36AAEA}" dt="2020-11-16T12:38:57.556" v="424" actId="1076"/>
          <ac:picMkLst>
            <pc:docMk/>
            <pc:sldMk cId="196244426" sldId="261"/>
            <ac:picMk id="16" creationId="{D48E4A94-CB5F-4CE7-869A-90D7E7A06F0D}"/>
          </ac:picMkLst>
        </pc:picChg>
        <pc:picChg chg="add mod">
          <ac:chgData name="Leahy, Andrew" userId="a6646a59-26cf-44ae-a90d-d404250e850f" providerId="ADAL" clId="{4CC66DE6-B703-42E3-A97E-08D3EB36AAEA}" dt="2020-11-16T12:52:21.675" v="585" actId="1076"/>
          <ac:picMkLst>
            <pc:docMk/>
            <pc:sldMk cId="196244426" sldId="261"/>
            <ac:picMk id="51" creationId="{099A24DB-6322-4723-9F57-CB2D3D219871}"/>
          </ac:picMkLst>
        </pc:picChg>
        <pc:picChg chg="add del mod">
          <ac:chgData name="Leahy, Andrew" userId="a6646a59-26cf-44ae-a90d-d404250e850f" providerId="ADAL" clId="{4CC66DE6-B703-42E3-A97E-08D3EB36AAEA}" dt="2020-11-16T12:26:18.223" v="255" actId="478"/>
          <ac:picMkLst>
            <pc:docMk/>
            <pc:sldMk cId="196244426" sldId="261"/>
            <ac:picMk id="55" creationId="{2F7DE1E9-0D04-466B-BC21-3D55F3C8C64D}"/>
          </ac:picMkLst>
        </pc:picChg>
        <pc:picChg chg="add del mod">
          <ac:chgData name="Leahy, Andrew" userId="a6646a59-26cf-44ae-a90d-d404250e850f" providerId="ADAL" clId="{4CC66DE6-B703-42E3-A97E-08D3EB36AAEA}" dt="2020-11-16T12:26:18.223" v="255" actId="478"/>
          <ac:picMkLst>
            <pc:docMk/>
            <pc:sldMk cId="196244426" sldId="261"/>
            <ac:picMk id="58" creationId="{E33ECF27-453E-4813-A524-CB0B2D4C72C1}"/>
          </ac:picMkLst>
        </pc:picChg>
        <pc:picChg chg="add mod">
          <ac:chgData name="Leahy, Andrew" userId="a6646a59-26cf-44ae-a90d-d404250e850f" providerId="ADAL" clId="{4CC66DE6-B703-42E3-A97E-08D3EB36AAEA}" dt="2020-11-16T12:34:25.203" v="315" actId="1076"/>
          <ac:picMkLst>
            <pc:docMk/>
            <pc:sldMk cId="196244426" sldId="261"/>
            <ac:picMk id="62" creationId="{AFB55704-036E-4212-AA25-21E89EBF7AE7}"/>
          </ac:picMkLst>
        </pc:picChg>
        <pc:picChg chg="add mod">
          <ac:chgData name="Leahy, Andrew" userId="a6646a59-26cf-44ae-a90d-d404250e850f" providerId="ADAL" clId="{4CC66DE6-B703-42E3-A97E-08D3EB36AAEA}" dt="2020-11-16T12:58:35.970" v="641" actId="1076"/>
          <ac:picMkLst>
            <pc:docMk/>
            <pc:sldMk cId="196244426" sldId="261"/>
            <ac:picMk id="63" creationId="{746AED28-1C0B-4B99-B9E2-5B661947A122}"/>
          </ac:picMkLst>
        </pc:picChg>
        <pc:picChg chg="add mod">
          <ac:chgData name="Leahy, Andrew" userId="a6646a59-26cf-44ae-a90d-d404250e850f" providerId="ADAL" clId="{4CC66DE6-B703-42E3-A97E-08D3EB36AAEA}" dt="2020-11-16T12:38:43.723" v="422" actId="1076"/>
          <ac:picMkLst>
            <pc:docMk/>
            <pc:sldMk cId="196244426" sldId="261"/>
            <ac:picMk id="67" creationId="{F1C8FD34-B647-40F4-9659-339B5D42403E}"/>
          </ac:picMkLst>
        </pc:picChg>
        <pc:picChg chg="mod">
          <ac:chgData name="Leahy, Andrew" userId="a6646a59-26cf-44ae-a90d-d404250e850f" providerId="ADAL" clId="{4CC66DE6-B703-42E3-A97E-08D3EB36AAEA}" dt="2020-11-16T12:49:42.820" v="546" actId="1076"/>
          <ac:picMkLst>
            <pc:docMk/>
            <pc:sldMk cId="196244426" sldId="261"/>
            <ac:picMk id="89" creationId="{5785A2F6-D098-4343-8953-080AB80D0D42}"/>
          </ac:picMkLst>
        </pc:picChg>
        <pc:picChg chg="mod">
          <ac:chgData name="Leahy, Andrew" userId="a6646a59-26cf-44ae-a90d-d404250e850f" providerId="ADAL" clId="{4CC66DE6-B703-42E3-A97E-08D3EB36AAEA}" dt="2020-11-18T19:44:43.687" v="747" actId="1076"/>
          <ac:picMkLst>
            <pc:docMk/>
            <pc:sldMk cId="196244426" sldId="261"/>
            <ac:picMk id="110" creationId="{BE91A09D-A959-4418-82FC-75D240F62097}"/>
          </ac:picMkLst>
        </pc:picChg>
        <pc:picChg chg="mod">
          <ac:chgData name="Leahy, Andrew" userId="a6646a59-26cf-44ae-a90d-d404250e850f" providerId="ADAL" clId="{4CC66DE6-B703-42E3-A97E-08D3EB36AAEA}" dt="2020-11-16T13:00:39.500" v="663" actId="1076"/>
          <ac:picMkLst>
            <pc:docMk/>
            <pc:sldMk cId="196244426" sldId="261"/>
            <ac:picMk id="111" creationId="{FE2227C7-DBDB-4CCB-99DD-CD53D7A20405}"/>
          </ac:picMkLst>
        </pc:picChg>
        <pc:picChg chg="mod">
          <ac:chgData name="Leahy, Andrew" userId="a6646a59-26cf-44ae-a90d-d404250e850f" providerId="ADAL" clId="{4CC66DE6-B703-42E3-A97E-08D3EB36AAEA}" dt="2020-11-18T19:44:38.697" v="746" actId="1076"/>
          <ac:picMkLst>
            <pc:docMk/>
            <pc:sldMk cId="196244426" sldId="261"/>
            <ac:picMk id="112" creationId="{5F8891F2-046E-4D51-A0B9-A97E67A4A341}"/>
          </ac:picMkLst>
        </pc:picChg>
        <pc:picChg chg="mod">
          <ac:chgData name="Leahy, Andrew" userId="a6646a59-26cf-44ae-a90d-d404250e850f" providerId="ADAL" clId="{4CC66DE6-B703-42E3-A97E-08D3EB36AAEA}" dt="2020-11-16T13:00:35.932" v="662" actId="1076"/>
          <ac:picMkLst>
            <pc:docMk/>
            <pc:sldMk cId="196244426" sldId="261"/>
            <ac:picMk id="113" creationId="{6D5BC209-0FBA-45B8-82FD-2BF7B64EFA6F}"/>
          </ac:picMkLst>
        </pc:picChg>
        <pc:picChg chg="mod">
          <ac:chgData name="Leahy, Andrew" userId="a6646a59-26cf-44ae-a90d-d404250e850f" providerId="ADAL" clId="{4CC66DE6-B703-42E3-A97E-08D3EB36AAEA}" dt="2020-11-16T12:59:05.947" v="645" actId="1076"/>
          <ac:picMkLst>
            <pc:docMk/>
            <pc:sldMk cId="196244426" sldId="261"/>
            <ac:picMk id="114" creationId="{527B753C-681C-49E5-9481-19E632B1D16A}"/>
          </ac:picMkLst>
        </pc:picChg>
        <pc:picChg chg="mod">
          <ac:chgData name="Leahy, Andrew" userId="a6646a59-26cf-44ae-a90d-d404250e850f" providerId="ADAL" clId="{4CC66DE6-B703-42E3-A97E-08D3EB36AAEA}" dt="2020-11-16T12:59:09.304" v="647" actId="1076"/>
          <ac:picMkLst>
            <pc:docMk/>
            <pc:sldMk cId="196244426" sldId="261"/>
            <ac:picMk id="115" creationId="{A7D9229E-ADCA-4962-BF00-A9E0C67E5452}"/>
          </ac:picMkLst>
        </pc:picChg>
        <pc:picChg chg="add">
          <ac:chgData name="Leahy, Andrew" userId="a6646a59-26cf-44ae-a90d-d404250e850f" providerId="ADAL" clId="{4CC66DE6-B703-42E3-A97E-08D3EB36AAEA}" dt="2020-11-16T13:08:00.956" v="667"/>
          <ac:picMkLst>
            <pc:docMk/>
            <pc:sldMk cId="196244426" sldId="261"/>
            <ac:picMk id="116" creationId="{44883A17-19BC-4A05-A2E4-4F49F2A4B0DD}"/>
          </ac:picMkLst>
        </pc:picChg>
        <pc:picChg chg="add mod">
          <ac:chgData name="Leahy, Andrew" userId="a6646a59-26cf-44ae-a90d-d404250e850f" providerId="ADAL" clId="{4CC66DE6-B703-42E3-A97E-08D3EB36AAEA}" dt="2020-11-16T13:12:35.274" v="682" actId="1076"/>
          <ac:picMkLst>
            <pc:docMk/>
            <pc:sldMk cId="196244426" sldId="261"/>
            <ac:picMk id="117" creationId="{B119CF23-F98E-4F85-84F7-07B2EC4DD504}"/>
          </ac:picMkLst>
        </pc:picChg>
        <pc:picChg chg="add mod">
          <ac:chgData name="Leahy, Andrew" userId="a6646a59-26cf-44ae-a90d-d404250e850f" providerId="ADAL" clId="{4CC66DE6-B703-42E3-A97E-08D3EB36AAEA}" dt="2020-11-16T13:12:42.042" v="684" actId="14100"/>
          <ac:picMkLst>
            <pc:docMk/>
            <pc:sldMk cId="196244426" sldId="261"/>
            <ac:picMk id="118" creationId="{BD901274-1D5C-4F6C-AFCA-A9B8EEDD940B}"/>
          </ac:picMkLst>
        </pc:picChg>
        <pc:picChg chg="add del">
          <ac:chgData name="Leahy, Andrew" userId="a6646a59-26cf-44ae-a90d-d404250e850f" providerId="ADAL" clId="{4CC66DE6-B703-42E3-A97E-08D3EB36AAEA}" dt="2020-11-16T13:14:06.018" v="688"/>
          <ac:picMkLst>
            <pc:docMk/>
            <pc:sldMk cId="196244426" sldId="261"/>
            <ac:picMk id="119" creationId="{D6E5F7E7-A4E5-47F1-8ECA-6EFBEC17F315}"/>
          </ac:picMkLst>
        </pc:picChg>
        <pc:picChg chg="add del">
          <ac:chgData name="Leahy, Andrew" userId="a6646a59-26cf-44ae-a90d-d404250e850f" providerId="ADAL" clId="{4CC66DE6-B703-42E3-A97E-08D3EB36AAEA}" dt="2020-11-16T13:14:06.018" v="688"/>
          <ac:picMkLst>
            <pc:docMk/>
            <pc:sldMk cId="196244426" sldId="261"/>
            <ac:picMk id="120" creationId="{BBE08051-F82F-4548-BFF4-3D8C5C527AEA}"/>
          </ac:picMkLst>
        </pc:picChg>
        <pc:picChg chg="add del mod">
          <ac:chgData name="Leahy, Andrew" userId="a6646a59-26cf-44ae-a90d-d404250e850f" providerId="ADAL" clId="{4CC66DE6-B703-42E3-A97E-08D3EB36AAEA}" dt="2020-11-18T19:42:45.430" v="733" actId="478"/>
          <ac:picMkLst>
            <pc:docMk/>
            <pc:sldMk cId="196244426" sldId="261"/>
            <ac:picMk id="125" creationId="{AA49E2EF-2560-4B09-A80D-4EA89FBD5717}"/>
          </ac:picMkLst>
        </pc:picChg>
        <pc:picChg chg="add del mod">
          <ac:chgData name="Leahy, Andrew" userId="a6646a59-26cf-44ae-a90d-d404250e850f" providerId="ADAL" clId="{4CC66DE6-B703-42E3-A97E-08D3EB36AAEA}" dt="2020-11-18T19:42:53.902" v="738" actId="478"/>
          <ac:picMkLst>
            <pc:docMk/>
            <pc:sldMk cId="196244426" sldId="261"/>
            <ac:picMk id="1026" creationId="{3B3870E0-3DF4-4DF4-93EC-ADE6002F890A}"/>
          </ac:picMkLst>
        </pc:picChg>
        <pc:picChg chg="add mod">
          <ac:chgData name="Leahy, Andrew" userId="a6646a59-26cf-44ae-a90d-d404250e850f" providerId="ADAL" clId="{4CC66DE6-B703-42E3-A97E-08D3EB36AAEA}" dt="2020-11-18T19:43:57.470" v="745" actId="1076"/>
          <ac:picMkLst>
            <pc:docMk/>
            <pc:sldMk cId="196244426" sldId="261"/>
            <ac:picMk id="1028" creationId="{D49982CC-47C1-46E3-967D-51944875157B}"/>
          </ac:picMkLst>
        </pc:picChg>
        <pc:cxnChg chg="del">
          <ac:chgData name="Leahy, Andrew" userId="a6646a59-26cf-44ae-a90d-d404250e850f" providerId="ADAL" clId="{4CC66DE6-B703-42E3-A97E-08D3EB36AAEA}" dt="2020-11-16T12:47:04.947" v="521" actId="478"/>
          <ac:cxnSpMkLst>
            <pc:docMk/>
            <pc:sldMk cId="196244426" sldId="261"/>
            <ac:cxnSpMk id="13" creationId="{D0D251EA-A29D-4F07-B466-21D97D6D59DC}"/>
          </ac:cxnSpMkLst>
        </pc:cxnChg>
        <pc:cxnChg chg="del">
          <ac:chgData name="Leahy, Andrew" userId="a6646a59-26cf-44ae-a90d-d404250e850f" providerId="ADAL" clId="{4CC66DE6-B703-42E3-A97E-08D3EB36AAEA}" dt="2020-11-16T12:47:10.101" v="524" actId="478"/>
          <ac:cxnSpMkLst>
            <pc:docMk/>
            <pc:sldMk cId="196244426" sldId="261"/>
            <ac:cxnSpMk id="14" creationId="{55BD3887-B545-4225-9563-14117C4EDFDE}"/>
          </ac:cxnSpMkLst>
        </pc:cxnChg>
        <pc:cxnChg chg="del">
          <ac:chgData name="Leahy, Andrew" userId="a6646a59-26cf-44ae-a90d-d404250e850f" providerId="ADAL" clId="{4CC66DE6-B703-42E3-A97E-08D3EB36AAEA}" dt="2020-11-16T12:47:12.487" v="525" actId="478"/>
          <ac:cxnSpMkLst>
            <pc:docMk/>
            <pc:sldMk cId="196244426" sldId="261"/>
            <ac:cxnSpMk id="15" creationId="{4CA66314-0EB8-40A4-89F1-B65DCD990348}"/>
          </ac:cxnSpMkLst>
        </pc:cxnChg>
      </pc:sldChg>
      <pc:sldChg chg="del">
        <pc:chgData name="Leahy, Andrew" userId="a6646a59-26cf-44ae-a90d-d404250e850f" providerId="ADAL" clId="{4CC66DE6-B703-42E3-A97E-08D3EB36AAEA}" dt="2020-11-16T13:26:25.317" v="725" actId="2696"/>
        <pc:sldMkLst>
          <pc:docMk/>
          <pc:sldMk cId="380008572" sldId="262"/>
        </pc:sldMkLst>
      </pc:sldChg>
      <pc:sldChg chg="del">
        <pc:chgData name="Leahy, Andrew" userId="a6646a59-26cf-44ae-a90d-d404250e850f" providerId="ADAL" clId="{4CC66DE6-B703-42E3-A97E-08D3EB36AAEA}" dt="2020-11-16T13:26:30.070" v="726" actId="2696"/>
        <pc:sldMkLst>
          <pc:docMk/>
          <pc:sldMk cId="1231368148" sldId="264"/>
        </pc:sldMkLst>
      </pc:sldChg>
      <pc:sldChg chg="addSp delSp modSp add del">
        <pc:chgData name="Leahy, Andrew" userId="a6646a59-26cf-44ae-a90d-d404250e850f" providerId="ADAL" clId="{4CC66DE6-B703-42E3-A97E-08D3EB36AAEA}" dt="2020-11-23T12:19:41.996" v="1145" actId="2696"/>
        <pc:sldMkLst>
          <pc:docMk/>
          <pc:sldMk cId="4280097067" sldId="264"/>
        </pc:sldMkLst>
        <pc:spChg chg="mod">
          <ac:chgData name="Leahy, Andrew" userId="a6646a59-26cf-44ae-a90d-d404250e850f" providerId="ADAL" clId="{4CC66DE6-B703-42E3-A97E-08D3EB36AAEA}" dt="2020-11-18T19:53:11.861" v="792" actId="14100"/>
          <ac:spMkLst>
            <pc:docMk/>
            <pc:sldMk cId="4280097067" sldId="264"/>
            <ac:spMk id="3" creationId="{9C3BE4F9-7C2F-4602-B38E-00432FCD28F9}"/>
          </ac:spMkLst>
        </pc:spChg>
        <pc:spChg chg="add mod">
          <ac:chgData name="Leahy, Andrew" userId="a6646a59-26cf-44ae-a90d-d404250e850f" providerId="ADAL" clId="{4CC66DE6-B703-42E3-A97E-08D3EB36AAEA}" dt="2020-11-20T12:09:31.212" v="1138" actId="1076"/>
          <ac:spMkLst>
            <pc:docMk/>
            <pc:sldMk cId="4280097067" sldId="264"/>
            <ac:spMk id="4" creationId="{C7639A14-F018-45F5-85E2-89D604631894}"/>
          </ac:spMkLst>
        </pc:spChg>
        <pc:spChg chg="add del mod">
          <ac:chgData name="Leahy, Andrew" userId="a6646a59-26cf-44ae-a90d-d404250e850f" providerId="ADAL" clId="{4CC66DE6-B703-42E3-A97E-08D3EB36AAEA}" dt="2020-11-18T20:08:43.637" v="888" actId="478"/>
          <ac:spMkLst>
            <pc:docMk/>
            <pc:sldMk cId="4280097067" sldId="264"/>
            <ac:spMk id="13" creationId="{15B91B8A-B81B-45B5-94D8-36CFF0CA6259}"/>
          </ac:spMkLst>
        </pc:spChg>
        <pc:spChg chg="add mod">
          <ac:chgData name="Leahy, Andrew" userId="a6646a59-26cf-44ae-a90d-d404250e850f" providerId="ADAL" clId="{4CC66DE6-B703-42E3-A97E-08D3EB36AAEA}" dt="2020-11-18T20:10:44.680" v="908" actId="208"/>
          <ac:spMkLst>
            <pc:docMk/>
            <pc:sldMk cId="4280097067" sldId="264"/>
            <ac:spMk id="14" creationId="{A3584F19-9961-4B25-A4DE-2E4A0059C0E6}"/>
          </ac:spMkLst>
        </pc:spChg>
        <pc:spChg chg="add del mod">
          <ac:chgData name="Leahy, Andrew" userId="a6646a59-26cf-44ae-a90d-d404250e850f" providerId="ADAL" clId="{4CC66DE6-B703-42E3-A97E-08D3EB36AAEA}" dt="2020-11-18T20:13:11.350" v="977"/>
          <ac:spMkLst>
            <pc:docMk/>
            <pc:sldMk cId="4280097067" sldId="264"/>
            <ac:spMk id="15" creationId="{7DEB4313-BAF2-423B-B2EB-EB0A98096E07}"/>
          </ac:spMkLst>
        </pc:spChg>
        <pc:spChg chg="mod">
          <ac:chgData name="Leahy, Andrew" userId="a6646a59-26cf-44ae-a90d-d404250e850f" providerId="ADAL" clId="{4CC66DE6-B703-42E3-A97E-08D3EB36AAEA}" dt="2020-11-18T19:55:57.217" v="814" actId="20577"/>
          <ac:spMkLst>
            <pc:docMk/>
            <pc:sldMk cId="4280097067" sldId="264"/>
            <ac:spMk id="17" creationId="{B718B48A-2FB8-49A1-9D1D-9406470D1EDB}"/>
          </ac:spMkLst>
        </pc:spChg>
        <pc:spChg chg="add del mod">
          <ac:chgData name="Leahy, Andrew" userId="a6646a59-26cf-44ae-a90d-d404250e850f" providerId="ADAL" clId="{4CC66DE6-B703-42E3-A97E-08D3EB36AAEA}" dt="2020-11-18T20:13:58.901" v="986" actId="478"/>
          <ac:spMkLst>
            <pc:docMk/>
            <pc:sldMk cId="4280097067" sldId="264"/>
            <ac:spMk id="31" creationId="{1DC6EA89-7F5F-4048-B0C9-C1DBF98A3DEB}"/>
          </ac:spMkLst>
        </pc:spChg>
        <pc:spChg chg="add del mod">
          <ac:chgData name="Leahy, Andrew" userId="a6646a59-26cf-44ae-a90d-d404250e850f" providerId="ADAL" clId="{4CC66DE6-B703-42E3-A97E-08D3EB36AAEA}" dt="2020-11-18T20:18:35.493" v="1007" actId="478"/>
          <ac:spMkLst>
            <pc:docMk/>
            <pc:sldMk cId="4280097067" sldId="264"/>
            <ac:spMk id="32" creationId="{E52DCBE8-C2BC-4A17-AB76-E1EB4B928F41}"/>
          </ac:spMkLst>
        </pc:spChg>
        <pc:spChg chg="add del mod">
          <ac:chgData name="Leahy, Andrew" userId="a6646a59-26cf-44ae-a90d-d404250e850f" providerId="ADAL" clId="{4CC66DE6-B703-42E3-A97E-08D3EB36AAEA}" dt="2020-11-20T12:08:23.813" v="1105" actId="478"/>
          <ac:spMkLst>
            <pc:docMk/>
            <pc:sldMk cId="4280097067" sldId="264"/>
            <ac:spMk id="33" creationId="{CBD10B67-FA6D-409F-A3CB-AD4E47E91CCA}"/>
          </ac:spMkLst>
        </pc:spChg>
        <pc:spChg chg="add del mod">
          <ac:chgData name="Leahy, Andrew" userId="a6646a59-26cf-44ae-a90d-d404250e850f" providerId="ADAL" clId="{4CC66DE6-B703-42E3-A97E-08D3EB36AAEA}" dt="2020-11-18T20:20:53.670" v="1040" actId="478"/>
          <ac:spMkLst>
            <pc:docMk/>
            <pc:sldMk cId="4280097067" sldId="264"/>
            <ac:spMk id="34" creationId="{2FE47D61-8D5A-401F-BE4E-6CB27EB55B32}"/>
          </ac:spMkLst>
        </pc:spChg>
        <pc:spChg chg="add del mod">
          <ac:chgData name="Leahy, Andrew" userId="a6646a59-26cf-44ae-a90d-d404250e850f" providerId="ADAL" clId="{4CC66DE6-B703-42E3-A97E-08D3EB36AAEA}" dt="2020-11-18T20:24:33.072" v="1091" actId="478"/>
          <ac:spMkLst>
            <pc:docMk/>
            <pc:sldMk cId="4280097067" sldId="264"/>
            <ac:spMk id="35" creationId="{0438FDF6-6161-4A93-9130-5E69272090D0}"/>
          </ac:spMkLst>
        </pc:spChg>
        <pc:spChg chg="add del mod">
          <ac:chgData name="Leahy, Andrew" userId="a6646a59-26cf-44ae-a90d-d404250e850f" providerId="ADAL" clId="{4CC66DE6-B703-42E3-A97E-08D3EB36AAEA}" dt="2020-11-20T12:08:26.430" v="1107" actId="478"/>
          <ac:spMkLst>
            <pc:docMk/>
            <pc:sldMk cId="4280097067" sldId="264"/>
            <ac:spMk id="36" creationId="{08828A11-2C7E-404F-B0EF-8A6B1E195A61}"/>
          </ac:spMkLst>
        </pc:spChg>
        <pc:spChg chg="mod">
          <ac:chgData name="Leahy, Andrew" userId="a6646a59-26cf-44ae-a90d-d404250e850f" providerId="ADAL" clId="{4CC66DE6-B703-42E3-A97E-08D3EB36AAEA}" dt="2020-11-18T19:53:27.385" v="796" actId="1076"/>
          <ac:spMkLst>
            <pc:docMk/>
            <pc:sldMk cId="4280097067" sldId="264"/>
            <ac:spMk id="52" creationId="{68655EBF-2B4B-4B2D-BECD-81E9D77DDD4D}"/>
          </ac:spMkLst>
        </pc:spChg>
        <pc:spChg chg="mod">
          <ac:chgData name="Leahy, Andrew" userId="a6646a59-26cf-44ae-a90d-d404250e850f" providerId="ADAL" clId="{4CC66DE6-B703-42E3-A97E-08D3EB36AAEA}" dt="2020-11-20T12:10:14.940" v="1139" actId="1076"/>
          <ac:spMkLst>
            <pc:docMk/>
            <pc:sldMk cId="4280097067" sldId="264"/>
            <ac:spMk id="53" creationId="{ED0AEF1F-8A2D-435B-A93F-AABCC881F010}"/>
          </ac:spMkLst>
        </pc:spChg>
        <pc:spChg chg="mod">
          <ac:chgData name="Leahy, Andrew" userId="a6646a59-26cf-44ae-a90d-d404250e850f" providerId="ADAL" clId="{4CC66DE6-B703-42E3-A97E-08D3EB36AAEA}" dt="2020-11-18T19:57:03.934" v="821" actId="1076"/>
          <ac:spMkLst>
            <pc:docMk/>
            <pc:sldMk cId="4280097067" sldId="264"/>
            <ac:spMk id="54" creationId="{FAECF6CF-8AB3-4E5D-9397-77E043FEA771}"/>
          </ac:spMkLst>
        </pc:spChg>
        <pc:spChg chg="mod">
          <ac:chgData name="Leahy, Andrew" userId="a6646a59-26cf-44ae-a90d-d404250e850f" providerId="ADAL" clId="{4CC66DE6-B703-42E3-A97E-08D3EB36AAEA}" dt="2020-11-18T19:57:13.093" v="823" actId="1076"/>
          <ac:spMkLst>
            <pc:docMk/>
            <pc:sldMk cId="4280097067" sldId="264"/>
            <ac:spMk id="64" creationId="{6C2AE776-EF68-4BF5-B3FE-14684810C0C5}"/>
          </ac:spMkLst>
        </pc:spChg>
        <pc:spChg chg="add del mod">
          <ac:chgData name="Leahy, Andrew" userId="a6646a59-26cf-44ae-a90d-d404250e850f" providerId="ADAL" clId="{4CC66DE6-B703-42E3-A97E-08D3EB36AAEA}" dt="2020-11-18T20:08:42.691" v="887" actId="478"/>
          <ac:spMkLst>
            <pc:docMk/>
            <pc:sldMk cId="4280097067" sldId="264"/>
            <ac:spMk id="74" creationId="{F114C89A-8D2F-47F0-812B-62692251F23A}"/>
          </ac:spMkLst>
        </pc:spChg>
        <pc:spChg chg="add del mod">
          <ac:chgData name="Leahy, Andrew" userId="a6646a59-26cf-44ae-a90d-d404250e850f" providerId="ADAL" clId="{4CC66DE6-B703-42E3-A97E-08D3EB36AAEA}" dt="2020-11-18T20:08:41.818" v="886" actId="478"/>
          <ac:spMkLst>
            <pc:docMk/>
            <pc:sldMk cId="4280097067" sldId="264"/>
            <ac:spMk id="75" creationId="{6EEE25A6-8230-438E-9EC7-9A146C6F1D6A}"/>
          </ac:spMkLst>
        </pc:spChg>
        <pc:spChg chg="add del mod">
          <ac:chgData name="Leahy, Andrew" userId="a6646a59-26cf-44ae-a90d-d404250e850f" providerId="ADAL" clId="{4CC66DE6-B703-42E3-A97E-08D3EB36AAEA}" dt="2020-11-18T20:08:38.594" v="885"/>
          <ac:spMkLst>
            <pc:docMk/>
            <pc:sldMk cId="4280097067" sldId="264"/>
            <ac:spMk id="76" creationId="{F7F24FF8-EF77-408C-A648-FB4BCBA51D9B}"/>
          </ac:spMkLst>
        </pc:spChg>
        <pc:spChg chg="add del mod">
          <ac:chgData name="Leahy, Andrew" userId="a6646a59-26cf-44ae-a90d-d404250e850f" providerId="ADAL" clId="{4CC66DE6-B703-42E3-A97E-08D3EB36AAEA}" dt="2020-11-18T20:09:07.024" v="894" actId="478"/>
          <ac:spMkLst>
            <pc:docMk/>
            <pc:sldMk cId="4280097067" sldId="264"/>
            <ac:spMk id="77" creationId="{BEB59427-0FF8-4E4F-BE98-DBA96B1C21BE}"/>
          </ac:spMkLst>
        </pc:spChg>
        <pc:spChg chg="mod">
          <ac:chgData name="Leahy, Andrew" userId="a6646a59-26cf-44ae-a90d-d404250e850f" providerId="ADAL" clId="{4CC66DE6-B703-42E3-A97E-08D3EB36AAEA}" dt="2020-11-18T19:56:00.951" v="816" actId="20577"/>
          <ac:spMkLst>
            <pc:docMk/>
            <pc:sldMk cId="4280097067" sldId="264"/>
            <ac:spMk id="94" creationId="{09D7288D-C627-409F-89C8-9CF4CB9F78E9}"/>
          </ac:spMkLst>
        </pc:spChg>
        <pc:spChg chg="del mod">
          <ac:chgData name="Leahy, Andrew" userId="a6646a59-26cf-44ae-a90d-d404250e850f" providerId="ADAL" clId="{4CC66DE6-B703-42E3-A97E-08D3EB36AAEA}" dt="2020-11-18T20:13:11.347" v="975" actId="478"/>
          <ac:spMkLst>
            <pc:docMk/>
            <pc:sldMk cId="4280097067" sldId="264"/>
            <ac:spMk id="95" creationId="{18A84757-91A0-4154-B6F1-FF3B1BEB13E2}"/>
          </ac:spMkLst>
        </pc:spChg>
        <pc:spChg chg="mod">
          <ac:chgData name="Leahy, Andrew" userId="a6646a59-26cf-44ae-a90d-d404250e850f" providerId="ADAL" clId="{4CC66DE6-B703-42E3-A97E-08D3EB36AAEA}" dt="2020-11-18T19:55:01.351" v="807" actId="1076"/>
          <ac:spMkLst>
            <pc:docMk/>
            <pc:sldMk cId="4280097067" sldId="264"/>
            <ac:spMk id="96" creationId="{2E4E3A12-3E90-4470-8C2D-584A7FA89C79}"/>
          </ac:spMkLst>
        </pc:spChg>
        <pc:spChg chg="mod">
          <ac:chgData name="Leahy, Andrew" userId="a6646a59-26cf-44ae-a90d-d404250e850f" providerId="ADAL" clId="{4CC66DE6-B703-42E3-A97E-08D3EB36AAEA}" dt="2020-11-18T20:00:33.918" v="856" actId="1076"/>
          <ac:spMkLst>
            <pc:docMk/>
            <pc:sldMk cId="4280097067" sldId="264"/>
            <ac:spMk id="108" creationId="{47B0B79C-E62D-4437-AE13-3A164985AC69}"/>
          </ac:spMkLst>
        </pc:spChg>
        <pc:spChg chg="mod">
          <ac:chgData name="Leahy, Andrew" userId="a6646a59-26cf-44ae-a90d-d404250e850f" providerId="ADAL" clId="{4CC66DE6-B703-42E3-A97E-08D3EB36AAEA}" dt="2020-11-18T20:00:28.742" v="855" actId="1076"/>
          <ac:spMkLst>
            <pc:docMk/>
            <pc:sldMk cId="4280097067" sldId="264"/>
            <ac:spMk id="109" creationId="{F7DF71BC-223D-415E-97B6-702D0E5F82F5}"/>
          </ac:spMkLst>
        </pc:spChg>
        <pc:spChg chg="mod">
          <ac:chgData name="Leahy, Andrew" userId="a6646a59-26cf-44ae-a90d-d404250e850f" providerId="ADAL" clId="{4CC66DE6-B703-42E3-A97E-08D3EB36AAEA}" dt="2020-11-18T19:56:37.142" v="818" actId="1076"/>
          <ac:spMkLst>
            <pc:docMk/>
            <pc:sldMk cId="4280097067" sldId="264"/>
            <ac:spMk id="121" creationId="{46304207-AA4B-44BD-A7F0-A1F6810BC989}"/>
          </ac:spMkLst>
        </pc:spChg>
        <pc:spChg chg="mod">
          <ac:chgData name="Leahy, Andrew" userId="a6646a59-26cf-44ae-a90d-d404250e850f" providerId="ADAL" clId="{4CC66DE6-B703-42E3-A97E-08D3EB36AAEA}" dt="2020-11-18T19:56:44.870" v="819" actId="1076"/>
          <ac:spMkLst>
            <pc:docMk/>
            <pc:sldMk cId="4280097067" sldId="264"/>
            <ac:spMk id="122" creationId="{1FD0C350-49BF-4A0B-B91F-D701361FC85F}"/>
          </ac:spMkLst>
        </pc:spChg>
        <pc:spChg chg="mod">
          <ac:chgData name="Leahy, Andrew" userId="a6646a59-26cf-44ae-a90d-d404250e850f" providerId="ADAL" clId="{4CC66DE6-B703-42E3-A97E-08D3EB36AAEA}" dt="2020-11-18T19:56:50.463" v="820" actId="1076"/>
          <ac:spMkLst>
            <pc:docMk/>
            <pc:sldMk cId="4280097067" sldId="264"/>
            <ac:spMk id="123" creationId="{3530BC22-D3F3-4BF0-B2E4-C539C2E2D6D7}"/>
          </ac:spMkLst>
        </pc:spChg>
        <pc:grpChg chg="mod">
          <ac:chgData name="Leahy, Andrew" userId="a6646a59-26cf-44ae-a90d-d404250e850f" providerId="ADAL" clId="{4CC66DE6-B703-42E3-A97E-08D3EB36AAEA}" dt="2020-11-18T19:56:33.423" v="817" actId="1076"/>
          <ac:grpSpMkLst>
            <pc:docMk/>
            <pc:sldMk cId="4280097067" sldId="264"/>
            <ac:grpSpMk id="6" creationId="{85CC4566-4CA2-4306-91F7-234D7155CC51}"/>
          </ac:grpSpMkLst>
        </pc:grpChg>
        <pc:grpChg chg="mod">
          <ac:chgData name="Leahy, Andrew" userId="a6646a59-26cf-44ae-a90d-d404250e850f" providerId="ADAL" clId="{4CC66DE6-B703-42E3-A97E-08D3EB36AAEA}" dt="2020-11-18T19:55:07.407" v="808" actId="1076"/>
          <ac:grpSpMkLst>
            <pc:docMk/>
            <pc:sldMk cId="4280097067" sldId="264"/>
            <ac:grpSpMk id="18" creationId="{1E16A5F1-5658-4A96-8B6B-6011100C2695}"/>
          </ac:grpSpMkLst>
        </pc:grpChg>
        <pc:grpChg chg="add del mod">
          <ac:chgData name="Leahy, Andrew" userId="a6646a59-26cf-44ae-a90d-d404250e850f" providerId="ADAL" clId="{4CC66DE6-B703-42E3-A97E-08D3EB36AAEA}" dt="2020-11-18T19:59:59.907" v="850" actId="478"/>
          <ac:grpSpMkLst>
            <pc:docMk/>
            <pc:sldMk cId="4280097067" sldId="264"/>
            <ac:grpSpMk id="97" creationId="{1752AB41-693B-4656-AD6D-6399953C8BA6}"/>
          </ac:grpSpMkLst>
        </pc:grpChg>
        <pc:picChg chg="add mod modCrop">
          <ac:chgData name="Leahy, Andrew" userId="a6646a59-26cf-44ae-a90d-d404250e850f" providerId="ADAL" clId="{4CC66DE6-B703-42E3-A97E-08D3EB36AAEA}" dt="2020-11-18T20:00:21.754" v="854" actId="1076"/>
          <ac:picMkLst>
            <pc:docMk/>
            <pc:sldMk cId="4280097067" sldId="264"/>
            <ac:picMk id="5" creationId="{A8E5AE8A-6B97-4AD7-8CF2-941C135FBCCF}"/>
          </ac:picMkLst>
        </pc:picChg>
        <pc:picChg chg="mod">
          <ac:chgData name="Leahy, Andrew" userId="a6646a59-26cf-44ae-a90d-d404250e850f" providerId="ADAL" clId="{4CC66DE6-B703-42E3-A97E-08D3EB36AAEA}" dt="2020-11-18T20:08:48.837" v="889" actId="1076"/>
          <ac:picMkLst>
            <pc:docMk/>
            <pc:sldMk cId="4280097067" sldId="264"/>
            <ac:picMk id="16" creationId="{D48E4A94-CB5F-4CE7-869A-90D7E7A06F0D}"/>
          </ac:picMkLst>
        </pc:picChg>
        <pc:picChg chg="mod">
          <ac:chgData name="Leahy, Andrew" userId="a6646a59-26cf-44ae-a90d-d404250e850f" providerId="ADAL" clId="{4CC66DE6-B703-42E3-A97E-08D3EB36AAEA}" dt="2020-11-18T19:53:23.998" v="795" actId="1076"/>
          <ac:picMkLst>
            <pc:docMk/>
            <pc:sldMk cId="4280097067" sldId="264"/>
            <ac:picMk id="51" creationId="{099A24DB-6322-4723-9F57-CB2D3D219871}"/>
          </ac:picMkLst>
        </pc:picChg>
        <pc:picChg chg="mod">
          <ac:chgData name="Leahy, Andrew" userId="a6646a59-26cf-44ae-a90d-d404250e850f" providerId="ADAL" clId="{4CC66DE6-B703-42E3-A97E-08D3EB36AAEA}" dt="2020-11-18T19:57:08.870" v="822" actId="1076"/>
          <ac:picMkLst>
            <pc:docMk/>
            <pc:sldMk cId="4280097067" sldId="264"/>
            <ac:picMk id="63" creationId="{746AED28-1C0B-4B99-B9E2-5B661947A122}"/>
          </ac:picMkLst>
        </pc:picChg>
        <pc:picChg chg="del">
          <ac:chgData name="Leahy, Andrew" userId="a6646a59-26cf-44ae-a90d-d404250e850f" providerId="ADAL" clId="{4CC66DE6-B703-42E3-A97E-08D3EB36AAEA}" dt="2020-11-18T20:01:18.014" v="858" actId="478"/>
          <ac:picMkLst>
            <pc:docMk/>
            <pc:sldMk cId="4280097067" sldId="264"/>
            <ac:picMk id="104" creationId="{ACBE7983-C147-4B0F-8FFB-9C7E3A739E34}"/>
          </ac:picMkLst>
        </pc:picChg>
        <pc:picChg chg="del">
          <ac:chgData name="Leahy, Andrew" userId="a6646a59-26cf-44ae-a90d-d404250e850f" providerId="ADAL" clId="{4CC66DE6-B703-42E3-A97E-08D3EB36AAEA}" dt="2020-11-18T20:00:01.254" v="851" actId="478"/>
          <ac:picMkLst>
            <pc:docMk/>
            <pc:sldMk cId="4280097067" sldId="264"/>
            <ac:picMk id="110" creationId="{BE91A09D-A959-4418-82FC-75D240F62097}"/>
          </ac:picMkLst>
        </pc:picChg>
        <pc:picChg chg="del">
          <ac:chgData name="Leahy, Andrew" userId="a6646a59-26cf-44ae-a90d-d404250e850f" providerId="ADAL" clId="{4CC66DE6-B703-42E3-A97E-08D3EB36AAEA}" dt="2020-11-18T19:59:54.130" v="845" actId="478"/>
          <ac:picMkLst>
            <pc:docMk/>
            <pc:sldMk cId="4280097067" sldId="264"/>
            <ac:picMk id="111" creationId="{FE2227C7-DBDB-4CCB-99DD-CD53D7A20405}"/>
          </ac:picMkLst>
        </pc:picChg>
        <pc:picChg chg="del">
          <ac:chgData name="Leahy, Andrew" userId="a6646a59-26cf-44ae-a90d-d404250e850f" providerId="ADAL" clId="{4CC66DE6-B703-42E3-A97E-08D3EB36AAEA}" dt="2020-11-18T19:59:50.413" v="842" actId="478"/>
          <ac:picMkLst>
            <pc:docMk/>
            <pc:sldMk cId="4280097067" sldId="264"/>
            <ac:picMk id="112" creationId="{5F8891F2-046E-4D51-A0B9-A97E67A4A341}"/>
          </ac:picMkLst>
        </pc:picChg>
        <pc:picChg chg="del">
          <ac:chgData name="Leahy, Andrew" userId="a6646a59-26cf-44ae-a90d-d404250e850f" providerId="ADAL" clId="{4CC66DE6-B703-42E3-A97E-08D3EB36AAEA}" dt="2020-11-18T19:59:57.809" v="848" actId="478"/>
          <ac:picMkLst>
            <pc:docMk/>
            <pc:sldMk cId="4280097067" sldId="264"/>
            <ac:picMk id="113" creationId="{6D5BC209-0FBA-45B8-82FD-2BF7B64EFA6F}"/>
          </ac:picMkLst>
        </pc:picChg>
        <pc:picChg chg="mod">
          <ac:chgData name="Leahy, Andrew" userId="a6646a59-26cf-44ae-a90d-d404250e850f" providerId="ADAL" clId="{4CC66DE6-B703-42E3-A97E-08D3EB36AAEA}" dt="2020-11-18T19:55:19.046" v="810" actId="1076"/>
          <ac:picMkLst>
            <pc:docMk/>
            <pc:sldMk cId="4280097067" sldId="264"/>
            <ac:picMk id="1028" creationId="{D49982CC-47C1-46E3-967D-51944875157B}"/>
          </ac:picMkLst>
        </pc:picChg>
        <pc:picChg chg="add del mod">
          <ac:chgData name="Leahy, Andrew" userId="a6646a59-26cf-44ae-a90d-d404250e850f" providerId="ADAL" clId="{4CC66DE6-B703-42E3-A97E-08D3EB36AAEA}" dt="2020-11-18T20:16:37.816" v="994"/>
          <ac:picMkLst>
            <pc:docMk/>
            <pc:sldMk cId="4280097067" sldId="264"/>
            <ac:picMk id="2050" creationId="{603C0942-4191-4000-9E9C-0F83DC971CE1}"/>
          </ac:picMkLst>
        </pc:picChg>
      </pc:sldChg>
      <pc:sldChg chg="add del">
        <pc:chgData name="Leahy, Andrew" userId="a6646a59-26cf-44ae-a90d-d404250e850f" providerId="ADAL" clId="{4CC66DE6-B703-42E3-A97E-08D3EB36AAEA}" dt="2020-11-21T21:16:52.983" v="1144" actId="2696"/>
        <pc:sldMkLst>
          <pc:docMk/>
          <pc:sldMk cId="2987390859" sldId="265"/>
        </pc:sldMkLst>
      </pc:sldChg>
      <pc:sldChg chg="addSp delSp modSp new add del">
        <pc:chgData name="Leahy, Andrew" userId="a6646a59-26cf-44ae-a90d-d404250e850f" providerId="ADAL" clId="{4CC66DE6-B703-42E3-A97E-08D3EB36AAEA}" dt="2020-11-21T21:04:44.551" v="1143" actId="27022"/>
        <pc:sldMkLst>
          <pc:docMk/>
          <pc:sldMk cId="2335472704" sldId="266"/>
        </pc:sldMkLst>
        <pc:spChg chg="del">
          <ac:chgData name="Leahy, Andrew" userId="a6646a59-26cf-44ae-a90d-d404250e850f" providerId="ADAL" clId="{4CC66DE6-B703-42E3-A97E-08D3EB36AAEA}" dt="2020-11-21T21:04:16.174" v="1142"/>
          <ac:spMkLst>
            <pc:docMk/>
            <pc:sldMk cId="2335472704" sldId="266"/>
            <ac:spMk id="3" creationId="{1F872C05-A1DF-4C5B-89B3-A10C953DF621}"/>
          </ac:spMkLst>
        </pc:spChg>
        <pc:graphicFrameChg chg="add del modGraphic">
          <ac:chgData name="Leahy, Andrew" userId="a6646a59-26cf-44ae-a90d-d404250e850f" providerId="ADAL" clId="{4CC66DE6-B703-42E3-A97E-08D3EB36AAEA}" dt="2020-11-21T21:04:44.551" v="1143" actId="27022"/>
          <ac:graphicFrameMkLst>
            <pc:docMk/>
            <pc:sldMk cId="2335472704" sldId="266"/>
            <ac:graphicFrameMk id="5" creationId="{EFC36C24-89E9-46A8-9956-1D6C17C826CB}"/>
          </ac:graphicFrameMkLst>
        </pc:graphicFrameChg>
      </pc:sldChg>
    </pc:docChg>
  </pc:docChgLst>
  <pc:docChgLst>
    <pc:chgData name="Ojuoko, Seun" userId="S::zo12@hw.ac.uk::d2d2d276-383c-45f1-899b-39ebbeacfd56" providerId="AD" clId="Web-{32A2307E-40B9-4520-AE65-E206EF36B9F5}"/>
    <pc:docChg chg="modSld">
      <pc:chgData name="Ojuoko, Seun" userId="S::zo12@hw.ac.uk::d2d2d276-383c-45f1-899b-39ebbeacfd56" providerId="AD" clId="Web-{32A2307E-40B9-4520-AE65-E206EF36B9F5}" dt="2020-11-15T13:08:32.134" v="57" actId="1076"/>
      <pc:docMkLst>
        <pc:docMk/>
      </pc:docMkLst>
      <pc:sldChg chg="addSp modSp">
        <pc:chgData name="Ojuoko, Seun" userId="S::zo12@hw.ac.uk::d2d2d276-383c-45f1-899b-39ebbeacfd56" providerId="AD" clId="Web-{32A2307E-40B9-4520-AE65-E206EF36B9F5}" dt="2020-11-15T13:08:32.134" v="57" actId="1076"/>
        <pc:sldMkLst>
          <pc:docMk/>
          <pc:sldMk cId="2654029588" sldId="257"/>
        </pc:sldMkLst>
        <pc:spChg chg="mod">
          <ac:chgData name="Ojuoko, Seun" userId="S::zo12@hw.ac.uk::d2d2d276-383c-45f1-899b-39ebbeacfd56" providerId="AD" clId="Web-{32A2307E-40B9-4520-AE65-E206EF36B9F5}" dt="2020-11-15T13:06:48.352" v="47" actId="1076"/>
          <ac:spMkLst>
            <pc:docMk/>
            <pc:sldMk cId="2654029588" sldId="257"/>
            <ac:spMk id="10" creationId="{D421F711-5EE5-4FD9-ABC1-C44CE267E176}"/>
          </ac:spMkLst>
        </pc:spChg>
        <pc:spChg chg="mod">
          <ac:chgData name="Ojuoko, Seun" userId="S::zo12@hw.ac.uk::d2d2d276-383c-45f1-899b-39ebbeacfd56" providerId="AD" clId="Web-{32A2307E-40B9-4520-AE65-E206EF36B9F5}" dt="2020-11-15T13:07:19.539" v="51" actId="20577"/>
          <ac:spMkLst>
            <pc:docMk/>
            <pc:sldMk cId="2654029588" sldId="257"/>
            <ac:spMk id="13" creationId="{7DA907E7-2E5B-4253-965E-269533B1942A}"/>
          </ac:spMkLst>
        </pc:spChg>
        <pc:spChg chg="add mod">
          <ac:chgData name="Ojuoko, Seun" userId="S::zo12@hw.ac.uk::d2d2d276-383c-45f1-899b-39ebbeacfd56" providerId="AD" clId="Web-{32A2307E-40B9-4520-AE65-E206EF36B9F5}" dt="2020-11-15T13:07:36.196" v="53" actId="20577"/>
          <ac:spMkLst>
            <pc:docMk/>
            <pc:sldMk cId="2654029588" sldId="257"/>
            <ac:spMk id="61" creationId="{FC38F174-3014-47C9-84AC-E56550AB9FC9}"/>
          </ac:spMkLst>
        </pc:spChg>
        <pc:spChg chg="add mod">
          <ac:chgData name="Ojuoko, Seun" userId="S::zo12@hw.ac.uk::d2d2d276-383c-45f1-899b-39ebbeacfd56" providerId="AD" clId="Web-{32A2307E-40B9-4520-AE65-E206EF36B9F5}" dt="2020-11-15T13:08:32.134" v="57" actId="1076"/>
          <ac:spMkLst>
            <pc:docMk/>
            <pc:sldMk cId="2654029588" sldId="257"/>
            <ac:spMk id="74" creationId="{10E99270-D548-4177-90A9-5736DE56B1DE}"/>
          </ac:spMkLst>
        </pc:spChg>
        <pc:graphicFrameChg chg="mod">
          <ac:chgData name="Ojuoko, Seun" userId="S::zo12@hw.ac.uk::d2d2d276-383c-45f1-899b-39ebbeacfd56" providerId="AD" clId="Web-{32A2307E-40B9-4520-AE65-E206EF36B9F5}" dt="2020-11-15T12:49:28.711" v="5" actId="14100"/>
          <ac:graphicFrameMkLst>
            <pc:docMk/>
            <pc:sldMk cId="2654029588" sldId="257"/>
            <ac:graphicFrameMk id="26" creationId="{C0C56A4A-BD7F-4B81-BBB5-66EBCD9804C9}"/>
          </ac:graphicFrameMkLst>
        </pc:graphicFrameChg>
        <pc:picChg chg="mod">
          <ac:chgData name="Ojuoko, Seun" userId="S::zo12@hw.ac.uk::d2d2d276-383c-45f1-899b-39ebbeacfd56" providerId="AD" clId="Web-{32A2307E-40B9-4520-AE65-E206EF36B9F5}" dt="2020-11-15T13:00:20.018" v="28" actId="1076"/>
          <ac:picMkLst>
            <pc:docMk/>
            <pc:sldMk cId="2654029588" sldId="257"/>
            <ac:picMk id="9" creationId="{BEFA82EA-3957-4119-B734-31BD68ECD078}"/>
          </ac:picMkLst>
        </pc:picChg>
        <pc:picChg chg="mod">
          <ac:chgData name="Ojuoko, Seun" userId="S::zo12@hw.ac.uk::d2d2d276-383c-45f1-899b-39ebbeacfd56" providerId="AD" clId="Web-{32A2307E-40B9-4520-AE65-E206EF36B9F5}" dt="2020-11-15T13:07:53.133" v="56" actId="14100"/>
          <ac:picMkLst>
            <pc:docMk/>
            <pc:sldMk cId="2654029588" sldId="257"/>
            <ac:picMk id="29" creationId="{0535B740-06BD-4DBC-8E64-8D298ACA8569}"/>
          </ac:picMkLst>
        </pc:picChg>
      </pc:sldChg>
    </pc:docChg>
  </pc:docChgLst>
  <pc:docChgLst>
    <pc:chgData name="Ojuoko, Seun" userId="S::zo12@hw.ac.uk::d2d2d276-383c-45f1-899b-39ebbeacfd56" providerId="AD" clId="Web-{160746C8-80D8-427E-8431-E95060153902}"/>
    <pc:docChg chg="modSld">
      <pc:chgData name="Ojuoko, Seun" userId="S::zo12@hw.ac.uk::d2d2d276-383c-45f1-899b-39ebbeacfd56" providerId="AD" clId="Web-{160746C8-80D8-427E-8431-E95060153902}" dt="2020-11-16T01:04:25.953" v="48" actId="14100"/>
      <pc:docMkLst>
        <pc:docMk/>
      </pc:docMkLst>
      <pc:sldChg chg="addSp modSp">
        <pc:chgData name="Ojuoko, Seun" userId="S::zo12@hw.ac.uk::d2d2d276-383c-45f1-899b-39ebbeacfd56" providerId="AD" clId="Web-{160746C8-80D8-427E-8431-E95060153902}" dt="2020-11-16T01:04:25.953" v="48" actId="14100"/>
        <pc:sldMkLst>
          <pc:docMk/>
          <pc:sldMk cId="2654029588" sldId="257"/>
        </pc:sldMkLst>
        <pc:spChg chg="mod">
          <ac:chgData name="Ojuoko, Seun" userId="S::zo12@hw.ac.uk::d2d2d276-383c-45f1-899b-39ebbeacfd56" providerId="AD" clId="Web-{160746C8-80D8-427E-8431-E95060153902}" dt="2020-11-16T01:03:57.577" v="46" actId="1076"/>
          <ac:spMkLst>
            <pc:docMk/>
            <pc:sldMk cId="2654029588" sldId="257"/>
            <ac:spMk id="74" creationId="{10E99270-D548-4177-90A9-5736DE56B1DE}"/>
          </ac:spMkLst>
        </pc:spChg>
        <pc:spChg chg="add mod">
          <ac:chgData name="Ojuoko, Seun" userId="S::zo12@hw.ac.uk::d2d2d276-383c-45f1-899b-39ebbeacfd56" providerId="AD" clId="Web-{160746C8-80D8-427E-8431-E95060153902}" dt="2020-11-16T01:04:25.953" v="48" actId="14100"/>
          <ac:spMkLst>
            <pc:docMk/>
            <pc:sldMk cId="2654029588" sldId="257"/>
            <ac:spMk id="75" creationId="{FE0046BD-5854-49D3-A4DE-15E4861927FD}"/>
          </ac:spMkLst>
        </pc:spChg>
        <pc:picChg chg="mod">
          <ac:chgData name="Ojuoko, Seun" userId="S::zo12@hw.ac.uk::d2d2d276-383c-45f1-899b-39ebbeacfd56" providerId="AD" clId="Web-{160746C8-80D8-427E-8431-E95060153902}" dt="2020-11-16T01:04:02.171" v="47" actId="1076"/>
          <ac:picMkLst>
            <pc:docMk/>
            <pc:sldMk cId="2654029588" sldId="257"/>
            <ac:picMk id="9" creationId="{BEFA82EA-3957-4119-B734-31BD68ECD078}"/>
          </ac:picMkLst>
        </pc:pic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file:///C:\Users\rabsg\Desktop\Uni\Year%203\Business\Project\Costs.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rabsg\Desktop\Uni\Year%203\Business\Project\Costs.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rabsg\Desktop\Uni\Year%203\Business\Project\Costs.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Users\rabsg\Desktop\Uni\Year%203\Business\Project\Costs.xlsx" TargetMode="External"/><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7671289289974933E-2"/>
          <c:y val="5.2059886161501508E-3"/>
          <c:w val="0.73832067428756487"/>
          <c:h val="0.99312480752472665"/>
        </c:manualLayout>
      </c:layout>
      <c:pieChart>
        <c:varyColors val="1"/>
        <c:ser>
          <c:idx val="0"/>
          <c:order val="0"/>
          <c:tx>
            <c:strRef>
              <c:f>Sheet1!$H$36</c:f>
              <c:strCache>
                <c:ptCount val="1"/>
                <c:pt idx="0">
                  <c:v>GBP</c:v>
                </c:pt>
              </c:strCache>
            </c:strRef>
          </c:tx>
          <c:dPt>
            <c:idx val="0"/>
            <c:bubble3D val="0"/>
            <c:spPr>
              <a:solidFill>
                <a:srgbClr val="C00000"/>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1-1054-4390-8ABE-2867727A2960}"/>
              </c:ext>
            </c:extLst>
          </c:dPt>
          <c:dPt>
            <c:idx val="1"/>
            <c:bubble3D val="0"/>
            <c:spPr>
              <a:solidFill>
                <a:srgbClr val="002060"/>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3-1054-4390-8ABE-2867727A2960}"/>
              </c:ext>
            </c:extLst>
          </c:dPt>
          <c:dPt>
            <c:idx val="2"/>
            <c:bubble3D val="0"/>
            <c:spPr>
              <a:solidFill>
                <a:schemeClr val="accent4"/>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5-1054-4390-8ABE-2867727A2960}"/>
              </c:ext>
            </c:extLst>
          </c:dPt>
          <c:dPt>
            <c:idx val="3"/>
            <c:bubble3D val="0"/>
            <c:spPr>
              <a:solidFill>
                <a:srgbClr val="FF9900"/>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7-1054-4390-8ABE-2867727A2960}"/>
              </c:ext>
            </c:extLst>
          </c:dPt>
          <c:dPt>
            <c:idx val="4"/>
            <c:bubble3D val="0"/>
            <c:spPr>
              <a:solidFill>
                <a:srgbClr val="00B0F0"/>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9-1054-4390-8ABE-2867727A2960}"/>
              </c:ext>
            </c:extLst>
          </c:dPt>
          <c:dPt>
            <c:idx val="5"/>
            <c:bubble3D val="0"/>
            <c:spPr>
              <a:solidFill>
                <a:srgbClr val="00B050"/>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B-1054-4390-8ABE-2867727A2960}"/>
              </c:ext>
            </c:extLst>
          </c:dPt>
          <c:dLbls>
            <c:dLbl>
              <c:idx val="1"/>
              <c:layout>
                <c:manualLayout>
                  <c:x val="6.4204049826120338E-2"/>
                  <c:y val="-0.13767759918439948"/>
                </c:manualLayout>
              </c:layout>
              <c:dLblPos val="bestFi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3-1054-4390-8ABE-2867727A2960}"/>
                </c:ext>
              </c:extLst>
            </c:dLbl>
            <c:dLbl>
              <c:idx val="2"/>
              <c:layout>
                <c:manualLayout>
                  <c:x val="9.4533384721902092E-2"/>
                  <c:y val="-5.6918277791972331E-2"/>
                </c:manualLayout>
              </c:layout>
              <c:dLblPos val="bestFi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5-1054-4390-8ABE-2867727A2960}"/>
                </c:ext>
              </c:extLst>
            </c:dLbl>
            <c:dLbl>
              <c:idx val="3"/>
              <c:layout>
                <c:manualLayout>
                  <c:x val="9.3669977807836688E-2"/>
                  <c:y val="8.0878182703115448E-2"/>
                </c:manualLayout>
              </c:layout>
              <c:dLblPos val="bestFi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7-1054-4390-8ABE-2867727A2960}"/>
                </c:ext>
              </c:extLst>
            </c:dLbl>
            <c:dLbl>
              <c:idx val="4"/>
              <c:layout>
                <c:manualLayout>
                  <c:x val="5.5253699804233239E-2"/>
                  <c:y val="0.13255744142194176"/>
                </c:manualLayout>
              </c:layout>
              <c:dLblPos val="bestFi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9-1054-4390-8ABE-2867727A2960}"/>
                </c:ext>
              </c:extLst>
            </c:dLbl>
            <c:dLbl>
              <c:idx val="5"/>
              <c:layout>
                <c:manualLayout>
                  <c:x val="1.1181307062654739E-2"/>
                  <c:y val="0.11911113097256237"/>
                </c:manualLayout>
              </c:layout>
              <c:spPr>
                <a:pattFill prst="pct75">
                  <a:fgClr>
                    <a:schemeClr val="dk1">
                      <a:lumMod val="75000"/>
                      <a:lumOff val="25000"/>
                    </a:schemeClr>
                  </a:fgClr>
                  <a:bgClr>
                    <a:schemeClr val="dk1">
                      <a:lumMod val="65000"/>
                      <a:lumOff val="35000"/>
                    </a:scheme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noAutofit/>
                </a:bodyPr>
                <a:lstStyle/>
                <a:p>
                  <a:pPr>
                    <a:defRPr sz="1600" b="1" i="0" u="none" strike="noStrike" kern="1200" baseline="0">
                      <a:solidFill>
                        <a:schemeClr val="lt1"/>
                      </a:solidFill>
                      <a:latin typeface="+mn-lt"/>
                      <a:ea typeface="+mn-ea"/>
                      <a:cs typeface="+mn-cs"/>
                    </a:defRPr>
                  </a:pPr>
                  <a:endParaRPr lang="en-US"/>
                </a:p>
              </c:txPr>
              <c:dLblPos val="bestFit"/>
              <c:showLegendKey val="0"/>
              <c:showVal val="0"/>
              <c:showCatName val="0"/>
              <c:showSerName val="0"/>
              <c:showPercent val="1"/>
              <c:showBubbleSize val="0"/>
              <c:extLst>
                <c:ext xmlns:c15="http://schemas.microsoft.com/office/drawing/2012/chart" uri="{CE6537A1-D6FC-4f65-9D91-7224C49458BB}">
                  <c15:layout>
                    <c:manualLayout>
                      <c:w val="3.805504465821255E-2"/>
                      <c:h val="6.4662754176652709E-2"/>
                    </c:manualLayout>
                  </c15:layout>
                </c:ext>
                <c:ext xmlns:c16="http://schemas.microsoft.com/office/drawing/2014/chart" uri="{C3380CC4-5D6E-409C-BE32-E72D297353CC}">
                  <c16:uniqueId val="{0000000B-1054-4390-8ABE-2867727A2960}"/>
                </c:ext>
              </c:extLst>
            </c:dLbl>
            <c:spPr>
              <a:pattFill prst="pct75">
                <a:fgClr>
                  <a:schemeClr val="dk1">
                    <a:lumMod val="75000"/>
                    <a:lumOff val="25000"/>
                  </a:schemeClr>
                </a:fgClr>
                <a:bgClr>
                  <a:schemeClr val="dk1">
                    <a:lumMod val="65000"/>
                    <a:lumOff val="35000"/>
                  </a:scheme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600" b="1" i="0" u="none" strike="noStrike" kern="1200" baseline="0">
                    <a:solidFill>
                      <a:schemeClr val="lt1"/>
                    </a:solidFill>
                    <a:latin typeface="+mn-lt"/>
                    <a:ea typeface="+mn-ea"/>
                    <a:cs typeface="+mn-cs"/>
                  </a:defRPr>
                </a:pPr>
                <a:endParaRPr lang="en-US"/>
              </a:p>
            </c:txPr>
            <c:dLblPos val="ctr"/>
            <c:showLegendKey val="0"/>
            <c:showVal val="0"/>
            <c:showCatName val="0"/>
            <c:showSerName val="0"/>
            <c:showPercent val="1"/>
            <c:showBubbleSize val="0"/>
            <c:showLeaderLines val="1"/>
            <c:leaderLines>
              <c:spPr>
                <a:ln w="9525">
                  <a:solidFill>
                    <a:schemeClr val="dk1">
                      <a:lumMod val="50000"/>
                      <a:lumOff val="50000"/>
                    </a:schemeClr>
                  </a:solidFill>
                </a:ln>
                <a:effectLst/>
              </c:spPr>
            </c:leaderLines>
            <c:extLst>
              <c:ext xmlns:c15="http://schemas.microsoft.com/office/drawing/2012/chart" uri="{CE6537A1-D6FC-4f65-9D91-7224C49458BB}"/>
            </c:extLst>
          </c:dLbls>
          <c:cat>
            <c:strRef>
              <c:f>Sheet1!$G$37:$G$42</c:f>
              <c:strCache>
                <c:ptCount val="6"/>
                <c:pt idx="0">
                  <c:v>Solar Panels</c:v>
                </c:pt>
                <c:pt idx="1">
                  <c:v>Fencing</c:v>
                </c:pt>
                <c:pt idx="2">
                  <c:v>Salaries</c:v>
                </c:pt>
                <c:pt idx="3">
                  <c:v>Machines</c:v>
                </c:pt>
                <c:pt idx="4">
                  <c:v>Molds (stage 1 - 3)</c:v>
                </c:pt>
                <c:pt idx="5">
                  <c:v>Collection Points</c:v>
                </c:pt>
              </c:strCache>
            </c:strRef>
          </c:cat>
          <c:val>
            <c:numRef>
              <c:f>Sheet1!$H$37:$H$42</c:f>
              <c:numCache>
                <c:formatCode>"£"#,##0.00</c:formatCode>
                <c:ptCount val="6"/>
                <c:pt idx="0">
                  <c:v>19810.97</c:v>
                </c:pt>
                <c:pt idx="1">
                  <c:v>5744.1500000000005</c:v>
                </c:pt>
                <c:pt idx="2">
                  <c:v>4902.24</c:v>
                </c:pt>
                <c:pt idx="3">
                  <c:v>4382.6899999999996</c:v>
                </c:pt>
                <c:pt idx="4">
                  <c:v>3773.69</c:v>
                </c:pt>
                <c:pt idx="5">
                  <c:v>1439.65</c:v>
                </c:pt>
              </c:numCache>
            </c:numRef>
          </c:val>
          <c:extLst>
            <c:ext xmlns:c16="http://schemas.microsoft.com/office/drawing/2014/chart" uri="{C3380CC4-5D6E-409C-BE32-E72D297353CC}">
              <c16:uniqueId val="{0000000C-1054-4390-8ABE-2867727A2960}"/>
            </c:ext>
          </c:extLst>
        </c:ser>
        <c:ser>
          <c:idx val="1"/>
          <c:order val="1"/>
          <c:tx>
            <c:strRef>
              <c:f>Sheet1!$I$36</c:f>
              <c:strCache>
                <c:ptCount val="1"/>
                <c:pt idx="0">
                  <c:v>Sol</c:v>
                </c:pt>
              </c:strCache>
            </c:strRef>
          </c:tx>
          <c:dPt>
            <c:idx val="0"/>
            <c:bubble3D val="0"/>
            <c:spPr>
              <a:solidFill>
                <a:schemeClr val="accent1"/>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E-1054-4390-8ABE-2867727A2960}"/>
              </c:ext>
            </c:extLst>
          </c:dPt>
          <c:dPt>
            <c:idx val="1"/>
            <c:bubble3D val="0"/>
            <c:spPr>
              <a:solidFill>
                <a:schemeClr val="accent2"/>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10-1054-4390-8ABE-2867727A2960}"/>
              </c:ext>
            </c:extLst>
          </c:dPt>
          <c:dPt>
            <c:idx val="2"/>
            <c:bubble3D val="0"/>
            <c:spPr>
              <a:solidFill>
                <a:schemeClr val="accent3"/>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12-1054-4390-8ABE-2867727A2960}"/>
              </c:ext>
            </c:extLst>
          </c:dPt>
          <c:dPt>
            <c:idx val="3"/>
            <c:bubble3D val="0"/>
            <c:spPr>
              <a:solidFill>
                <a:schemeClr val="accent4"/>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14-1054-4390-8ABE-2867727A2960}"/>
              </c:ext>
            </c:extLst>
          </c:dPt>
          <c:dPt>
            <c:idx val="4"/>
            <c:bubble3D val="0"/>
            <c:spPr>
              <a:solidFill>
                <a:schemeClr val="accent5"/>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16-1054-4390-8ABE-2867727A2960}"/>
              </c:ext>
            </c:extLst>
          </c:dPt>
          <c:dPt>
            <c:idx val="5"/>
            <c:bubble3D val="0"/>
            <c:spPr>
              <a:solidFill>
                <a:schemeClr val="accent6"/>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18-1054-4390-8ABE-2867727A2960}"/>
              </c:ext>
            </c:extLst>
          </c:dPt>
          <c:dLbls>
            <c:spPr>
              <a:pattFill prst="pct75">
                <a:fgClr>
                  <a:schemeClr val="dk1">
                    <a:lumMod val="75000"/>
                    <a:lumOff val="25000"/>
                  </a:schemeClr>
                </a:fgClr>
                <a:bgClr>
                  <a:schemeClr val="dk1">
                    <a:lumMod val="65000"/>
                    <a:lumOff val="35000"/>
                  </a:scheme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lt1"/>
                    </a:solidFill>
                    <a:latin typeface="+mn-lt"/>
                    <a:ea typeface="+mn-ea"/>
                    <a:cs typeface="+mn-cs"/>
                  </a:defRPr>
                </a:pPr>
                <a:endParaRPr lang="en-US"/>
              </a:p>
            </c:txPr>
            <c:dLblPos val="ctr"/>
            <c:showLegendKey val="0"/>
            <c:showVal val="0"/>
            <c:showCatName val="0"/>
            <c:showSerName val="0"/>
            <c:showPercent val="1"/>
            <c:showBubbleSize val="0"/>
            <c:showLeaderLines val="1"/>
            <c:leaderLines>
              <c:spPr>
                <a:ln w="9525">
                  <a:solidFill>
                    <a:schemeClr val="dk1">
                      <a:lumMod val="50000"/>
                      <a:lumOff val="50000"/>
                    </a:schemeClr>
                  </a:solidFill>
                </a:ln>
                <a:effectLst/>
              </c:spPr>
            </c:leaderLines>
            <c:extLst>
              <c:ext xmlns:c15="http://schemas.microsoft.com/office/drawing/2012/chart" uri="{CE6537A1-D6FC-4f65-9D91-7224C49458BB}"/>
            </c:extLst>
          </c:dLbls>
          <c:cat>
            <c:strRef>
              <c:f>Sheet1!$G$37:$G$42</c:f>
              <c:strCache>
                <c:ptCount val="6"/>
                <c:pt idx="0">
                  <c:v>Solar Panels</c:v>
                </c:pt>
                <c:pt idx="1">
                  <c:v>Fencing</c:v>
                </c:pt>
                <c:pt idx="2">
                  <c:v>Salaries</c:v>
                </c:pt>
                <c:pt idx="3">
                  <c:v>Machines</c:v>
                </c:pt>
                <c:pt idx="4">
                  <c:v>Molds (stage 1 - 3)</c:v>
                </c:pt>
                <c:pt idx="5">
                  <c:v>Collection Points</c:v>
                </c:pt>
              </c:strCache>
            </c:strRef>
          </c:cat>
          <c:val>
            <c:numRef>
              <c:f>Sheet1!$I$37:$I$42</c:f>
              <c:numCache>
                <c:formatCode>[$S/-C6B]\ #,##0.00</c:formatCode>
                <c:ptCount val="6"/>
                <c:pt idx="0">
                  <c:v>94893.24</c:v>
                </c:pt>
                <c:pt idx="1">
                  <c:v>19088.88</c:v>
                </c:pt>
                <c:pt idx="2">
                  <c:v>23106.32</c:v>
                </c:pt>
                <c:pt idx="3">
                  <c:v>20657.46</c:v>
                </c:pt>
                <c:pt idx="4">
                  <c:v>17989.990000000002</c:v>
                </c:pt>
                <c:pt idx="5">
                  <c:v>6863.12</c:v>
                </c:pt>
              </c:numCache>
            </c:numRef>
          </c:val>
          <c:extLst>
            <c:ext xmlns:c16="http://schemas.microsoft.com/office/drawing/2014/chart" uri="{C3380CC4-5D6E-409C-BE32-E72D297353CC}">
              <c16:uniqueId val="{00000019-1054-4390-8ABE-2867727A2960}"/>
            </c:ext>
          </c:extLst>
        </c:ser>
        <c:dLbls>
          <c:dLblPos val="ctr"/>
          <c:showLegendKey val="0"/>
          <c:showVal val="0"/>
          <c:showCatName val="0"/>
          <c:showSerName val="0"/>
          <c:showPercent val="1"/>
          <c:showBubbleSize val="0"/>
          <c:showLeaderLines val="1"/>
        </c:dLbls>
        <c:firstSliceAng val="0"/>
      </c:pieChart>
      <c:spPr>
        <a:noFill/>
        <a:ln>
          <a:noFill/>
        </a:ln>
        <a:effectLst/>
      </c:spPr>
    </c:plotArea>
    <c:legend>
      <c:legendPos val="r"/>
      <c:layout>
        <c:manualLayout>
          <c:xMode val="edge"/>
          <c:yMode val="edge"/>
          <c:x val="0.59486859779046053"/>
          <c:y val="0.36113208976901023"/>
          <c:w val="0.40513140220953953"/>
          <c:h val="0.48297619961276644"/>
        </c:manualLayout>
      </c:layout>
      <c:overlay val="0"/>
      <c:spPr>
        <a:solidFill>
          <a:schemeClr val="lt1">
            <a:lumMod val="95000"/>
            <a:alpha val="39000"/>
          </a:schemeClr>
        </a:solidFill>
        <a:ln>
          <a:noFill/>
        </a:ln>
        <a:effectLst/>
      </c:spPr>
      <c:txPr>
        <a:bodyPr rot="0" spcFirstLastPara="1" vertOverflow="ellipsis" vert="horz" wrap="square" anchor="ctr" anchorCtr="1"/>
        <a:lstStyle/>
        <a:p>
          <a:pPr>
            <a:defRPr sz="2400" b="0" i="0" u="none" strike="noStrike" kern="1200" baseline="0">
              <a:solidFill>
                <a:schemeClr val="dk1">
                  <a:lumMod val="75000"/>
                  <a:lumOff val="2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noFill/>
      <a:round/>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41908551911366115"/>
          <c:y val="2.7384191817578615E-3"/>
          <c:w val="0.73832067428756487"/>
          <c:h val="0.99312480752472665"/>
        </c:manualLayout>
      </c:layout>
      <c:pieChart>
        <c:varyColors val="1"/>
        <c:ser>
          <c:idx val="0"/>
          <c:order val="0"/>
          <c:tx>
            <c:strRef>
              <c:f>Sheet1!$H$36</c:f>
              <c:strCache>
                <c:ptCount val="1"/>
                <c:pt idx="0">
                  <c:v>GBP</c:v>
                </c:pt>
              </c:strCache>
            </c:strRef>
          </c:tx>
          <c:dPt>
            <c:idx val="0"/>
            <c:bubble3D val="0"/>
            <c:spPr>
              <a:solidFill>
                <a:srgbClr val="C00000"/>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1-E447-4216-AA09-0137B57C61E2}"/>
              </c:ext>
            </c:extLst>
          </c:dPt>
          <c:dPt>
            <c:idx val="1"/>
            <c:bubble3D val="0"/>
            <c:spPr>
              <a:solidFill>
                <a:srgbClr val="002060"/>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3-E447-4216-AA09-0137B57C61E2}"/>
              </c:ext>
            </c:extLst>
          </c:dPt>
          <c:dPt>
            <c:idx val="2"/>
            <c:bubble3D val="0"/>
            <c:spPr>
              <a:solidFill>
                <a:schemeClr val="accent4"/>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5-E447-4216-AA09-0137B57C61E2}"/>
              </c:ext>
            </c:extLst>
          </c:dPt>
          <c:dPt>
            <c:idx val="3"/>
            <c:bubble3D val="0"/>
            <c:spPr>
              <a:solidFill>
                <a:srgbClr val="FF9900"/>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7-E447-4216-AA09-0137B57C61E2}"/>
              </c:ext>
            </c:extLst>
          </c:dPt>
          <c:dPt>
            <c:idx val="4"/>
            <c:bubble3D val="0"/>
            <c:spPr>
              <a:solidFill>
                <a:srgbClr val="00B0F0"/>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9-E447-4216-AA09-0137B57C61E2}"/>
              </c:ext>
            </c:extLst>
          </c:dPt>
          <c:dPt>
            <c:idx val="5"/>
            <c:bubble3D val="0"/>
            <c:spPr>
              <a:solidFill>
                <a:srgbClr val="00B050"/>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B-E447-4216-AA09-0137B57C61E2}"/>
              </c:ext>
            </c:extLst>
          </c:dPt>
          <c:dLbls>
            <c:dLbl>
              <c:idx val="1"/>
              <c:layout>
                <c:manualLayout>
                  <c:x val="6.4204049826120338E-2"/>
                  <c:y val="-0.13767759918439948"/>
                </c:manualLayout>
              </c:layout>
              <c:dLblPos val="bestFi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3-E447-4216-AA09-0137B57C61E2}"/>
                </c:ext>
              </c:extLst>
            </c:dLbl>
            <c:dLbl>
              <c:idx val="2"/>
              <c:layout>
                <c:manualLayout>
                  <c:x val="9.4533384721902092E-2"/>
                  <c:y val="-5.6918277791972331E-2"/>
                </c:manualLayout>
              </c:layout>
              <c:dLblPos val="bestFi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5-E447-4216-AA09-0137B57C61E2}"/>
                </c:ext>
              </c:extLst>
            </c:dLbl>
            <c:dLbl>
              <c:idx val="3"/>
              <c:layout>
                <c:manualLayout>
                  <c:x val="9.3669977807836688E-2"/>
                  <c:y val="8.0878182703115448E-2"/>
                </c:manualLayout>
              </c:layout>
              <c:dLblPos val="bestFi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7-E447-4216-AA09-0137B57C61E2}"/>
                </c:ext>
              </c:extLst>
            </c:dLbl>
            <c:dLbl>
              <c:idx val="4"/>
              <c:layout>
                <c:manualLayout>
                  <c:x val="5.5253699804233239E-2"/>
                  <c:y val="0.13255744142194176"/>
                </c:manualLayout>
              </c:layout>
              <c:dLblPos val="bestFi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9-E447-4216-AA09-0137B57C61E2}"/>
                </c:ext>
              </c:extLst>
            </c:dLbl>
            <c:dLbl>
              <c:idx val="5"/>
              <c:layout>
                <c:manualLayout>
                  <c:x val="1.1181307062654739E-2"/>
                  <c:y val="0.11911113097256237"/>
                </c:manualLayout>
              </c:layout>
              <c:spPr>
                <a:pattFill prst="pct75">
                  <a:fgClr>
                    <a:schemeClr val="dk1">
                      <a:lumMod val="75000"/>
                      <a:lumOff val="25000"/>
                    </a:schemeClr>
                  </a:fgClr>
                  <a:bgClr>
                    <a:schemeClr val="dk1">
                      <a:lumMod val="65000"/>
                      <a:lumOff val="35000"/>
                    </a:scheme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noAutofit/>
                </a:bodyPr>
                <a:lstStyle/>
                <a:p>
                  <a:pPr>
                    <a:defRPr sz="1600" b="1" i="0" u="none" strike="noStrike" kern="1200" baseline="0">
                      <a:solidFill>
                        <a:schemeClr val="lt1"/>
                      </a:solidFill>
                      <a:latin typeface="+mn-lt"/>
                      <a:ea typeface="+mn-ea"/>
                      <a:cs typeface="+mn-cs"/>
                    </a:defRPr>
                  </a:pPr>
                  <a:endParaRPr lang="en-US"/>
                </a:p>
              </c:txPr>
              <c:dLblPos val="bestFit"/>
              <c:showLegendKey val="0"/>
              <c:showVal val="0"/>
              <c:showCatName val="0"/>
              <c:showSerName val="0"/>
              <c:showPercent val="1"/>
              <c:showBubbleSize val="0"/>
              <c:extLst>
                <c:ext xmlns:c15="http://schemas.microsoft.com/office/drawing/2012/chart" uri="{CE6537A1-D6FC-4f65-9D91-7224C49458BB}">
                  <c15:layout>
                    <c:manualLayout>
                      <c:w val="3.805504465821255E-2"/>
                      <c:h val="6.4662754176652709E-2"/>
                    </c:manualLayout>
                  </c15:layout>
                </c:ext>
                <c:ext xmlns:c16="http://schemas.microsoft.com/office/drawing/2014/chart" uri="{C3380CC4-5D6E-409C-BE32-E72D297353CC}">
                  <c16:uniqueId val="{0000000B-E447-4216-AA09-0137B57C61E2}"/>
                </c:ext>
              </c:extLst>
            </c:dLbl>
            <c:spPr>
              <a:pattFill prst="pct75">
                <a:fgClr>
                  <a:schemeClr val="dk1">
                    <a:lumMod val="75000"/>
                    <a:lumOff val="25000"/>
                  </a:schemeClr>
                </a:fgClr>
                <a:bgClr>
                  <a:schemeClr val="dk1">
                    <a:lumMod val="65000"/>
                    <a:lumOff val="35000"/>
                  </a:scheme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600" b="1" i="0" u="none" strike="noStrike" kern="1200" baseline="0">
                    <a:solidFill>
                      <a:schemeClr val="lt1"/>
                    </a:solidFill>
                    <a:latin typeface="+mn-lt"/>
                    <a:ea typeface="+mn-ea"/>
                    <a:cs typeface="+mn-cs"/>
                  </a:defRPr>
                </a:pPr>
                <a:endParaRPr lang="en-US"/>
              </a:p>
            </c:txPr>
            <c:dLblPos val="ctr"/>
            <c:showLegendKey val="0"/>
            <c:showVal val="0"/>
            <c:showCatName val="0"/>
            <c:showSerName val="0"/>
            <c:showPercent val="1"/>
            <c:showBubbleSize val="0"/>
            <c:showLeaderLines val="1"/>
            <c:leaderLines>
              <c:spPr>
                <a:ln w="9525">
                  <a:solidFill>
                    <a:schemeClr val="dk1">
                      <a:lumMod val="50000"/>
                      <a:lumOff val="50000"/>
                    </a:schemeClr>
                  </a:solidFill>
                </a:ln>
                <a:effectLst/>
              </c:spPr>
            </c:leaderLines>
            <c:extLst>
              <c:ext xmlns:c15="http://schemas.microsoft.com/office/drawing/2012/chart" uri="{CE6537A1-D6FC-4f65-9D91-7224C49458BB}"/>
            </c:extLst>
          </c:dLbls>
          <c:cat>
            <c:strRef>
              <c:f>Sheet1!$G$37:$G$42</c:f>
              <c:strCache>
                <c:ptCount val="6"/>
                <c:pt idx="0">
                  <c:v>Solar Panels</c:v>
                </c:pt>
                <c:pt idx="1">
                  <c:v>Fencing</c:v>
                </c:pt>
                <c:pt idx="2">
                  <c:v>Salaries</c:v>
                </c:pt>
                <c:pt idx="3">
                  <c:v>Machines</c:v>
                </c:pt>
                <c:pt idx="4">
                  <c:v>Molds (stage 1 - 3)</c:v>
                </c:pt>
                <c:pt idx="5">
                  <c:v>Collection Points</c:v>
                </c:pt>
              </c:strCache>
            </c:strRef>
          </c:cat>
          <c:val>
            <c:numRef>
              <c:f>Sheet1!$H$37:$H$42</c:f>
              <c:numCache>
                <c:formatCode>"£"#,##0.00</c:formatCode>
                <c:ptCount val="6"/>
                <c:pt idx="0">
                  <c:v>19810.97</c:v>
                </c:pt>
                <c:pt idx="1">
                  <c:v>5744.1500000000005</c:v>
                </c:pt>
                <c:pt idx="2">
                  <c:v>4902.24</c:v>
                </c:pt>
                <c:pt idx="3">
                  <c:v>4382.6899999999996</c:v>
                </c:pt>
                <c:pt idx="4">
                  <c:v>3773.69</c:v>
                </c:pt>
                <c:pt idx="5">
                  <c:v>1439.65</c:v>
                </c:pt>
              </c:numCache>
            </c:numRef>
          </c:val>
          <c:extLst>
            <c:ext xmlns:c16="http://schemas.microsoft.com/office/drawing/2014/chart" uri="{C3380CC4-5D6E-409C-BE32-E72D297353CC}">
              <c16:uniqueId val="{0000000C-E447-4216-AA09-0137B57C61E2}"/>
            </c:ext>
          </c:extLst>
        </c:ser>
        <c:ser>
          <c:idx val="1"/>
          <c:order val="1"/>
          <c:tx>
            <c:strRef>
              <c:f>Sheet1!$I$36</c:f>
              <c:strCache>
                <c:ptCount val="1"/>
                <c:pt idx="0">
                  <c:v>Sol</c:v>
                </c:pt>
              </c:strCache>
            </c:strRef>
          </c:tx>
          <c:dPt>
            <c:idx val="0"/>
            <c:bubble3D val="0"/>
            <c:spPr>
              <a:solidFill>
                <a:schemeClr val="accent1"/>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E-E447-4216-AA09-0137B57C61E2}"/>
              </c:ext>
            </c:extLst>
          </c:dPt>
          <c:dPt>
            <c:idx val="1"/>
            <c:bubble3D val="0"/>
            <c:spPr>
              <a:solidFill>
                <a:schemeClr val="accent2"/>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10-E447-4216-AA09-0137B57C61E2}"/>
              </c:ext>
            </c:extLst>
          </c:dPt>
          <c:dPt>
            <c:idx val="2"/>
            <c:bubble3D val="0"/>
            <c:spPr>
              <a:solidFill>
                <a:schemeClr val="accent3"/>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12-E447-4216-AA09-0137B57C61E2}"/>
              </c:ext>
            </c:extLst>
          </c:dPt>
          <c:dPt>
            <c:idx val="3"/>
            <c:bubble3D val="0"/>
            <c:spPr>
              <a:solidFill>
                <a:schemeClr val="accent4"/>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14-E447-4216-AA09-0137B57C61E2}"/>
              </c:ext>
            </c:extLst>
          </c:dPt>
          <c:dPt>
            <c:idx val="4"/>
            <c:bubble3D val="0"/>
            <c:spPr>
              <a:solidFill>
                <a:schemeClr val="accent5"/>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16-E447-4216-AA09-0137B57C61E2}"/>
              </c:ext>
            </c:extLst>
          </c:dPt>
          <c:dPt>
            <c:idx val="5"/>
            <c:bubble3D val="0"/>
            <c:spPr>
              <a:solidFill>
                <a:schemeClr val="accent6"/>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18-E447-4216-AA09-0137B57C61E2}"/>
              </c:ext>
            </c:extLst>
          </c:dPt>
          <c:dLbls>
            <c:spPr>
              <a:pattFill prst="pct75">
                <a:fgClr>
                  <a:schemeClr val="dk1">
                    <a:lumMod val="75000"/>
                    <a:lumOff val="25000"/>
                  </a:schemeClr>
                </a:fgClr>
                <a:bgClr>
                  <a:schemeClr val="dk1">
                    <a:lumMod val="65000"/>
                    <a:lumOff val="35000"/>
                  </a:scheme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lt1"/>
                    </a:solidFill>
                    <a:latin typeface="+mn-lt"/>
                    <a:ea typeface="+mn-ea"/>
                    <a:cs typeface="+mn-cs"/>
                  </a:defRPr>
                </a:pPr>
                <a:endParaRPr lang="en-US"/>
              </a:p>
            </c:txPr>
            <c:dLblPos val="ctr"/>
            <c:showLegendKey val="0"/>
            <c:showVal val="0"/>
            <c:showCatName val="0"/>
            <c:showSerName val="0"/>
            <c:showPercent val="1"/>
            <c:showBubbleSize val="0"/>
            <c:showLeaderLines val="1"/>
            <c:leaderLines>
              <c:spPr>
                <a:ln w="9525">
                  <a:solidFill>
                    <a:schemeClr val="dk1">
                      <a:lumMod val="50000"/>
                      <a:lumOff val="50000"/>
                    </a:schemeClr>
                  </a:solidFill>
                </a:ln>
                <a:effectLst/>
              </c:spPr>
            </c:leaderLines>
            <c:extLst>
              <c:ext xmlns:c15="http://schemas.microsoft.com/office/drawing/2012/chart" uri="{CE6537A1-D6FC-4f65-9D91-7224C49458BB}"/>
            </c:extLst>
          </c:dLbls>
          <c:cat>
            <c:strRef>
              <c:f>Sheet1!$G$37:$G$42</c:f>
              <c:strCache>
                <c:ptCount val="6"/>
                <c:pt idx="0">
                  <c:v>Solar Panels</c:v>
                </c:pt>
                <c:pt idx="1">
                  <c:v>Fencing</c:v>
                </c:pt>
                <c:pt idx="2">
                  <c:v>Salaries</c:v>
                </c:pt>
                <c:pt idx="3">
                  <c:v>Machines</c:v>
                </c:pt>
                <c:pt idx="4">
                  <c:v>Molds (stage 1 - 3)</c:v>
                </c:pt>
                <c:pt idx="5">
                  <c:v>Collection Points</c:v>
                </c:pt>
              </c:strCache>
            </c:strRef>
          </c:cat>
          <c:val>
            <c:numRef>
              <c:f>Sheet1!$I$37:$I$42</c:f>
              <c:numCache>
                <c:formatCode>[$S/-C6B]\ #,##0.00</c:formatCode>
                <c:ptCount val="6"/>
                <c:pt idx="0">
                  <c:v>94893.24</c:v>
                </c:pt>
                <c:pt idx="1">
                  <c:v>19088.88</c:v>
                </c:pt>
                <c:pt idx="2">
                  <c:v>23106.32</c:v>
                </c:pt>
                <c:pt idx="3">
                  <c:v>20657.46</c:v>
                </c:pt>
                <c:pt idx="4">
                  <c:v>17989.990000000002</c:v>
                </c:pt>
                <c:pt idx="5">
                  <c:v>6863.12</c:v>
                </c:pt>
              </c:numCache>
            </c:numRef>
          </c:val>
          <c:extLst>
            <c:ext xmlns:c16="http://schemas.microsoft.com/office/drawing/2014/chart" uri="{C3380CC4-5D6E-409C-BE32-E72D297353CC}">
              <c16:uniqueId val="{00000019-E447-4216-AA09-0137B57C61E2}"/>
            </c:ext>
          </c:extLst>
        </c:ser>
        <c:dLbls>
          <c:dLblPos val="ctr"/>
          <c:showLegendKey val="0"/>
          <c:showVal val="0"/>
          <c:showCatName val="0"/>
          <c:showSerName val="0"/>
          <c:showPercent val="1"/>
          <c:showBubbleSize val="0"/>
          <c:showLeaderLines val="1"/>
        </c:dLbls>
        <c:firstSliceAng val="0"/>
      </c:pieChart>
      <c:spPr>
        <a:noFill/>
        <a:ln>
          <a:noFill/>
        </a:ln>
        <a:effectLst/>
      </c:spPr>
    </c:plotArea>
    <c:legend>
      <c:legendPos val="r"/>
      <c:layout>
        <c:manualLayout>
          <c:xMode val="edge"/>
          <c:yMode val="edge"/>
          <c:x val="0.12937376548481491"/>
          <c:y val="0.49438083922619352"/>
          <c:w val="0.28246722825765275"/>
          <c:h val="0.48297619961276644"/>
        </c:manualLayout>
      </c:layout>
      <c:overlay val="0"/>
      <c:spPr>
        <a:solidFill>
          <a:schemeClr val="lt1">
            <a:lumMod val="95000"/>
            <a:alpha val="39000"/>
          </a:schemeClr>
        </a:solidFill>
        <a:ln>
          <a:noFill/>
        </a:ln>
        <a:effectLst/>
      </c:spPr>
      <c:txPr>
        <a:bodyPr rot="0" spcFirstLastPara="1" vertOverflow="ellipsis" vert="horz" wrap="square" anchor="ctr" anchorCtr="1"/>
        <a:lstStyle/>
        <a:p>
          <a:pPr>
            <a:defRPr sz="2400" b="0" i="0" u="none" strike="noStrike" kern="1200" baseline="0">
              <a:solidFill>
                <a:schemeClr val="dk1">
                  <a:lumMod val="75000"/>
                  <a:lumOff val="2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9503187953179166E-2"/>
          <c:y val="2.2006154792269458E-2"/>
          <c:w val="0.52930419031989773"/>
          <c:h val="0.95598769041546106"/>
        </c:manualLayout>
      </c:layout>
      <c:pieChart>
        <c:varyColors val="1"/>
        <c:ser>
          <c:idx val="0"/>
          <c:order val="0"/>
          <c:tx>
            <c:strRef>
              <c:f>Sheet1!$H$36</c:f>
              <c:strCache>
                <c:ptCount val="1"/>
                <c:pt idx="0">
                  <c:v>GBP</c:v>
                </c:pt>
              </c:strCache>
            </c:strRef>
          </c:tx>
          <c:dPt>
            <c:idx val="0"/>
            <c:bubble3D val="0"/>
            <c:spPr>
              <a:solidFill>
                <a:schemeClr val="accent1"/>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1-D6E7-45F3-B662-0F2C0D03BD7F}"/>
              </c:ext>
            </c:extLst>
          </c:dPt>
          <c:dPt>
            <c:idx val="1"/>
            <c:bubble3D val="0"/>
            <c:spPr>
              <a:solidFill>
                <a:schemeClr val="accent2"/>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3-D6E7-45F3-B662-0F2C0D03BD7F}"/>
              </c:ext>
            </c:extLst>
          </c:dPt>
          <c:dPt>
            <c:idx val="2"/>
            <c:bubble3D val="0"/>
            <c:spPr>
              <a:solidFill>
                <a:schemeClr val="accent3"/>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5-D6E7-45F3-B662-0F2C0D03BD7F}"/>
              </c:ext>
            </c:extLst>
          </c:dPt>
          <c:dPt>
            <c:idx val="3"/>
            <c:bubble3D val="0"/>
            <c:spPr>
              <a:solidFill>
                <a:schemeClr val="accent4"/>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7-D6E7-45F3-B662-0F2C0D03BD7F}"/>
              </c:ext>
            </c:extLst>
          </c:dPt>
          <c:dPt>
            <c:idx val="4"/>
            <c:bubble3D val="0"/>
            <c:spPr>
              <a:solidFill>
                <a:schemeClr val="accent5"/>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9-D6E7-45F3-B662-0F2C0D03BD7F}"/>
              </c:ext>
            </c:extLst>
          </c:dPt>
          <c:dPt>
            <c:idx val="5"/>
            <c:bubble3D val="0"/>
            <c:spPr>
              <a:solidFill>
                <a:schemeClr val="accent6"/>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B-D6E7-45F3-B662-0F2C0D03BD7F}"/>
              </c:ext>
            </c:extLst>
          </c:dPt>
          <c:dPt>
            <c:idx val="6"/>
            <c:bubble3D val="0"/>
            <c:spPr>
              <a:solidFill>
                <a:schemeClr val="accent1">
                  <a:lumMod val="60000"/>
                </a:schemeClr>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D-D6E7-45F3-B662-0F2C0D03BD7F}"/>
              </c:ext>
            </c:extLst>
          </c:dPt>
          <c:dLbls>
            <c:dLbl>
              <c:idx val="0"/>
              <c:layout>
                <c:manualLayout>
                  <c:x val="-0.1190754593175853"/>
                  <c:y val="6.973133566637503E-2"/>
                </c:manualLayout>
              </c:layout>
              <c:dLblPos val="bestFi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1-D6E7-45F3-B662-0F2C0D03BD7F}"/>
                </c:ext>
              </c:extLst>
            </c:dLbl>
            <c:dLbl>
              <c:idx val="1"/>
              <c:layout>
                <c:manualLayout>
                  <c:x val="-8.1999562554680716E-2"/>
                  <c:y val="-0.16705380577427831"/>
                </c:manualLayout>
              </c:layout>
              <c:dLblPos val="bestFi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3-D6E7-45F3-B662-0F2C0D03BD7F}"/>
                </c:ext>
              </c:extLst>
            </c:dLbl>
            <c:dLbl>
              <c:idx val="2"/>
              <c:layout>
                <c:manualLayout>
                  <c:x val="5.9691601049868766E-2"/>
                  <c:y val="-0.1744123651210267"/>
                </c:manualLayout>
              </c:layout>
              <c:dLblPos val="bestFi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5-D6E7-45F3-B662-0F2C0D03BD7F}"/>
                </c:ext>
              </c:extLst>
            </c:dLbl>
            <c:dLbl>
              <c:idx val="3"/>
              <c:layout>
                <c:manualLayout>
                  <c:x val="0.10316338582677165"/>
                  <c:y val="-3.608522892971712E-2"/>
                </c:manualLayout>
              </c:layout>
              <c:dLblPos val="bestFi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7-D6E7-45F3-B662-0F2C0D03BD7F}"/>
                </c:ext>
              </c:extLst>
            </c:dLbl>
            <c:dLbl>
              <c:idx val="4"/>
              <c:layout>
                <c:manualLayout>
                  <c:x val="9.70726159230096E-2"/>
                  <c:y val="2.8251312335958005E-2"/>
                </c:manualLayout>
              </c:layout>
              <c:dLblPos val="bestFi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9-D6E7-45F3-B662-0F2C0D03BD7F}"/>
                </c:ext>
              </c:extLst>
            </c:dLbl>
            <c:dLbl>
              <c:idx val="5"/>
              <c:layout>
                <c:manualLayout>
                  <c:x val="8.3241907261592279E-2"/>
                  <c:y val="4.9218431029454654E-2"/>
                </c:manualLayout>
              </c:layout>
              <c:dLblPos val="bestFi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B-D6E7-45F3-B662-0F2C0D03BD7F}"/>
                </c:ext>
              </c:extLst>
            </c:dLbl>
            <c:dLbl>
              <c:idx val="6"/>
              <c:layout>
                <c:manualLayout>
                  <c:x val="7.9241688538932584E-2"/>
                  <c:y val="0.16231918926800812"/>
                </c:manualLayout>
              </c:layout>
              <c:dLblPos val="bestFi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D-D6E7-45F3-B662-0F2C0D03BD7F}"/>
                </c:ext>
              </c:extLst>
            </c:dLbl>
            <c:spPr>
              <a:pattFill prst="pct75">
                <a:fgClr>
                  <a:schemeClr val="dk1">
                    <a:lumMod val="75000"/>
                    <a:lumOff val="25000"/>
                  </a:schemeClr>
                </a:fgClr>
                <a:bgClr>
                  <a:schemeClr val="dk1">
                    <a:lumMod val="65000"/>
                    <a:lumOff val="35000"/>
                  </a:scheme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2000" b="1" i="0" u="none" strike="noStrike" kern="1200" baseline="0">
                    <a:solidFill>
                      <a:schemeClr val="lt1"/>
                    </a:solidFill>
                    <a:latin typeface="+mn-lt"/>
                    <a:ea typeface="+mn-ea"/>
                    <a:cs typeface="+mn-cs"/>
                  </a:defRPr>
                </a:pPr>
                <a:endParaRPr lang="en-US"/>
              </a:p>
            </c:txPr>
            <c:dLblPos val="ctr"/>
            <c:showLegendKey val="0"/>
            <c:showVal val="0"/>
            <c:showCatName val="0"/>
            <c:showSerName val="0"/>
            <c:showPercent val="1"/>
            <c:showBubbleSize val="0"/>
            <c:showLeaderLines val="1"/>
            <c:leaderLines>
              <c:spPr>
                <a:ln w="9525">
                  <a:solidFill>
                    <a:schemeClr val="dk1">
                      <a:lumMod val="50000"/>
                      <a:lumOff val="50000"/>
                    </a:schemeClr>
                  </a:solidFill>
                </a:ln>
                <a:effectLst/>
              </c:spPr>
            </c:leaderLines>
            <c:extLst>
              <c:ext xmlns:c15="http://schemas.microsoft.com/office/drawing/2012/chart" uri="{CE6537A1-D6FC-4f65-9D91-7224C49458BB}"/>
            </c:extLst>
          </c:dLbls>
          <c:cat>
            <c:strRef>
              <c:f>Sheet1!$G$37:$G$43</c:f>
              <c:strCache>
                <c:ptCount val="7"/>
                <c:pt idx="0">
                  <c:v>Solar Panels</c:v>
                </c:pt>
                <c:pt idx="1">
                  <c:v>Fencing</c:v>
                </c:pt>
                <c:pt idx="2">
                  <c:v>Salaries</c:v>
                </c:pt>
                <c:pt idx="3">
                  <c:v>Machines</c:v>
                </c:pt>
                <c:pt idx="4">
                  <c:v>Molds (stage 1 - 3)</c:v>
                </c:pt>
                <c:pt idx="5">
                  <c:v>Collection Points</c:v>
                </c:pt>
                <c:pt idx="6">
                  <c:v>Shipping (estimate)</c:v>
                </c:pt>
              </c:strCache>
            </c:strRef>
          </c:cat>
          <c:val>
            <c:numRef>
              <c:f>Sheet1!$H$37:$H$43</c:f>
              <c:numCache>
                <c:formatCode>"£"#,##0.00</c:formatCode>
                <c:ptCount val="7"/>
                <c:pt idx="0">
                  <c:v>19810.97</c:v>
                </c:pt>
                <c:pt idx="1">
                  <c:v>5744.1500000000005</c:v>
                </c:pt>
                <c:pt idx="2">
                  <c:v>12102.24</c:v>
                </c:pt>
                <c:pt idx="3">
                  <c:v>4333.22</c:v>
                </c:pt>
                <c:pt idx="4">
                  <c:v>3389.82</c:v>
                </c:pt>
                <c:pt idx="5">
                  <c:v>1439.65</c:v>
                </c:pt>
                <c:pt idx="6">
                  <c:v>10000</c:v>
                </c:pt>
              </c:numCache>
            </c:numRef>
          </c:val>
          <c:extLst>
            <c:ext xmlns:c16="http://schemas.microsoft.com/office/drawing/2014/chart" uri="{C3380CC4-5D6E-409C-BE32-E72D297353CC}">
              <c16:uniqueId val="{0000000E-D6E7-45F3-B662-0F2C0D03BD7F}"/>
            </c:ext>
          </c:extLst>
        </c:ser>
        <c:ser>
          <c:idx val="1"/>
          <c:order val="1"/>
          <c:tx>
            <c:strRef>
              <c:f>Sheet1!$I$36</c:f>
              <c:strCache>
                <c:ptCount val="1"/>
                <c:pt idx="0">
                  <c:v>Sol</c:v>
                </c:pt>
              </c:strCache>
            </c:strRef>
          </c:tx>
          <c:dPt>
            <c:idx val="0"/>
            <c:bubble3D val="0"/>
            <c:spPr>
              <a:solidFill>
                <a:schemeClr val="accent1"/>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10-D6E7-45F3-B662-0F2C0D03BD7F}"/>
              </c:ext>
            </c:extLst>
          </c:dPt>
          <c:dPt>
            <c:idx val="1"/>
            <c:bubble3D val="0"/>
            <c:spPr>
              <a:solidFill>
                <a:schemeClr val="accent2"/>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12-D6E7-45F3-B662-0F2C0D03BD7F}"/>
              </c:ext>
            </c:extLst>
          </c:dPt>
          <c:dPt>
            <c:idx val="2"/>
            <c:bubble3D val="0"/>
            <c:spPr>
              <a:solidFill>
                <a:schemeClr val="accent3"/>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14-D6E7-45F3-B662-0F2C0D03BD7F}"/>
              </c:ext>
            </c:extLst>
          </c:dPt>
          <c:dPt>
            <c:idx val="3"/>
            <c:bubble3D val="0"/>
            <c:spPr>
              <a:solidFill>
                <a:schemeClr val="accent4"/>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16-D6E7-45F3-B662-0F2C0D03BD7F}"/>
              </c:ext>
            </c:extLst>
          </c:dPt>
          <c:dPt>
            <c:idx val="4"/>
            <c:bubble3D val="0"/>
            <c:spPr>
              <a:solidFill>
                <a:schemeClr val="accent5"/>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18-D6E7-45F3-B662-0F2C0D03BD7F}"/>
              </c:ext>
            </c:extLst>
          </c:dPt>
          <c:dPt>
            <c:idx val="5"/>
            <c:bubble3D val="0"/>
            <c:spPr>
              <a:solidFill>
                <a:schemeClr val="accent6"/>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1A-D6E7-45F3-B662-0F2C0D03BD7F}"/>
              </c:ext>
            </c:extLst>
          </c:dPt>
          <c:dPt>
            <c:idx val="6"/>
            <c:bubble3D val="0"/>
            <c:spPr>
              <a:solidFill>
                <a:schemeClr val="accent1">
                  <a:lumMod val="60000"/>
                </a:schemeClr>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1C-D6E7-45F3-B662-0F2C0D03BD7F}"/>
              </c:ext>
            </c:extLst>
          </c:dPt>
          <c:dLbls>
            <c:spPr>
              <a:pattFill prst="pct75">
                <a:fgClr>
                  <a:schemeClr val="dk1">
                    <a:lumMod val="75000"/>
                    <a:lumOff val="25000"/>
                  </a:schemeClr>
                </a:fgClr>
                <a:bgClr>
                  <a:schemeClr val="dk1">
                    <a:lumMod val="65000"/>
                    <a:lumOff val="35000"/>
                  </a:scheme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lt1"/>
                    </a:solidFill>
                    <a:latin typeface="+mn-lt"/>
                    <a:ea typeface="+mn-ea"/>
                    <a:cs typeface="+mn-cs"/>
                  </a:defRPr>
                </a:pPr>
                <a:endParaRPr lang="en-US"/>
              </a:p>
            </c:txPr>
            <c:dLblPos val="ctr"/>
            <c:showLegendKey val="0"/>
            <c:showVal val="0"/>
            <c:showCatName val="0"/>
            <c:showSerName val="0"/>
            <c:showPercent val="1"/>
            <c:showBubbleSize val="0"/>
            <c:showLeaderLines val="1"/>
            <c:leaderLines>
              <c:spPr>
                <a:ln w="9525">
                  <a:solidFill>
                    <a:schemeClr val="dk1">
                      <a:lumMod val="50000"/>
                      <a:lumOff val="50000"/>
                    </a:schemeClr>
                  </a:solidFill>
                </a:ln>
                <a:effectLst/>
              </c:spPr>
            </c:leaderLines>
            <c:extLst>
              <c:ext xmlns:c15="http://schemas.microsoft.com/office/drawing/2012/chart" uri="{CE6537A1-D6FC-4f65-9D91-7224C49458BB}"/>
            </c:extLst>
          </c:dLbls>
          <c:cat>
            <c:strRef>
              <c:f>Sheet1!$G$37:$G$43</c:f>
              <c:strCache>
                <c:ptCount val="7"/>
                <c:pt idx="0">
                  <c:v>Solar Panels</c:v>
                </c:pt>
                <c:pt idx="1">
                  <c:v>Fencing</c:v>
                </c:pt>
                <c:pt idx="2">
                  <c:v>Salaries</c:v>
                </c:pt>
                <c:pt idx="3">
                  <c:v>Machines</c:v>
                </c:pt>
                <c:pt idx="4">
                  <c:v>Molds (stage 1 - 3)</c:v>
                </c:pt>
                <c:pt idx="5">
                  <c:v>Collection Points</c:v>
                </c:pt>
                <c:pt idx="6">
                  <c:v>Shipping (estimate)</c:v>
                </c:pt>
              </c:strCache>
            </c:strRef>
          </c:cat>
          <c:val>
            <c:numRef>
              <c:f>Sheet1!$I$37:$I$43</c:f>
              <c:numCache>
                <c:formatCode>[$S/-C6B]\ #,##0.00</c:formatCode>
                <c:ptCount val="7"/>
                <c:pt idx="0">
                  <c:v>94819.09</c:v>
                </c:pt>
                <c:pt idx="1">
                  <c:v>27492.6</c:v>
                </c:pt>
                <c:pt idx="2">
                  <c:v>57508.86</c:v>
                </c:pt>
                <c:pt idx="3">
                  <c:v>20739.62</c:v>
                </c:pt>
                <c:pt idx="4">
                  <c:v>16224.33</c:v>
                </c:pt>
                <c:pt idx="5">
                  <c:v>6890.44</c:v>
                </c:pt>
                <c:pt idx="6">
                  <c:v>47519.19</c:v>
                </c:pt>
              </c:numCache>
            </c:numRef>
          </c:val>
          <c:extLst>
            <c:ext xmlns:c16="http://schemas.microsoft.com/office/drawing/2014/chart" uri="{C3380CC4-5D6E-409C-BE32-E72D297353CC}">
              <c16:uniqueId val="{0000001D-D6E7-45F3-B662-0F2C0D03BD7F}"/>
            </c:ext>
          </c:extLst>
        </c:ser>
        <c:dLbls>
          <c:dLblPos val="ctr"/>
          <c:showLegendKey val="0"/>
          <c:showVal val="0"/>
          <c:showCatName val="0"/>
          <c:showSerName val="0"/>
          <c:showPercent val="1"/>
          <c:showBubbleSize val="0"/>
          <c:showLeaderLines val="1"/>
        </c:dLbls>
        <c:firstSliceAng val="0"/>
      </c:pieChart>
      <c:spPr>
        <a:noFill/>
        <a:ln>
          <a:noFill/>
        </a:ln>
        <a:effectLst/>
      </c:spPr>
    </c:plotArea>
    <c:legend>
      <c:legendPos val="r"/>
      <c:layout>
        <c:manualLayout>
          <c:xMode val="edge"/>
          <c:yMode val="edge"/>
          <c:x val="0.64376454778371317"/>
          <c:y val="4.4788274641852588E-2"/>
          <c:w val="0.22671089960424445"/>
          <c:h val="0.53144800813581883"/>
        </c:manualLayout>
      </c:layout>
      <c:overlay val="0"/>
      <c:spPr>
        <a:solidFill>
          <a:schemeClr val="lt1">
            <a:lumMod val="95000"/>
            <a:alpha val="39000"/>
          </a:schemeClr>
        </a:solidFill>
        <a:ln>
          <a:noFill/>
        </a:ln>
        <a:effectLst/>
      </c:spPr>
      <c:txPr>
        <a:bodyPr rot="0" spcFirstLastPara="1" vertOverflow="ellipsis" vert="horz" wrap="square" anchor="ctr" anchorCtr="1"/>
        <a:lstStyle/>
        <a:p>
          <a:pPr>
            <a:defRPr sz="1800" b="0" i="0" u="none" strike="noStrike" kern="1200" baseline="0">
              <a:solidFill>
                <a:schemeClr val="dk1">
                  <a:lumMod val="75000"/>
                  <a:lumOff val="2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63500" cap="flat" cmpd="sng" algn="ctr">
      <a:solidFill>
        <a:srgbClr val="92D050"/>
      </a:solidFill>
      <a:round/>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9503187953179166E-2"/>
          <c:y val="2.2006154792269458E-2"/>
          <c:w val="0.52930419031989773"/>
          <c:h val="0.95598769041546106"/>
        </c:manualLayout>
      </c:layout>
      <c:pieChart>
        <c:varyColors val="1"/>
        <c:ser>
          <c:idx val="0"/>
          <c:order val="0"/>
          <c:tx>
            <c:strRef>
              <c:f>Sheet1!$H$36</c:f>
              <c:strCache>
                <c:ptCount val="1"/>
                <c:pt idx="0">
                  <c:v>GBP</c:v>
                </c:pt>
              </c:strCache>
            </c:strRef>
          </c:tx>
          <c:dPt>
            <c:idx val="0"/>
            <c:bubble3D val="0"/>
            <c:spPr>
              <a:solidFill>
                <a:schemeClr val="accent1"/>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1-D6E7-45F3-B662-0F2C0D03BD7F}"/>
              </c:ext>
            </c:extLst>
          </c:dPt>
          <c:dPt>
            <c:idx val="1"/>
            <c:bubble3D val="0"/>
            <c:spPr>
              <a:solidFill>
                <a:schemeClr val="accent2"/>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3-D6E7-45F3-B662-0F2C0D03BD7F}"/>
              </c:ext>
            </c:extLst>
          </c:dPt>
          <c:dPt>
            <c:idx val="2"/>
            <c:bubble3D val="0"/>
            <c:spPr>
              <a:solidFill>
                <a:schemeClr val="accent3"/>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5-D6E7-45F3-B662-0F2C0D03BD7F}"/>
              </c:ext>
            </c:extLst>
          </c:dPt>
          <c:dPt>
            <c:idx val="3"/>
            <c:bubble3D val="0"/>
            <c:spPr>
              <a:solidFill>
                <a:schemeClr val="accent4"/>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7-D6E7-45F3-B662-0F2C0D03BD7F}"/>
              </c:ext>
            </c:extLst>
          </c:dPt>
          <c:dPt>
            <c:idx val="4"/>
            <c:bubble3D val="0"/>
            <c:spPr>
              <a:solidFill>
                <a:schemeClr val="accent5"/>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9-D6E7-45F3-B662-0F2C0D03BD7F}"/>
              </c:ext>
            </c:extLst>
          </c:dPt>
          <c:dPt>
            <c:idx val="5"/>
            <c:bubble3D val="0"/>
            <c:spPr>
              <a:solidFill>
                <a:schemeClr val="accent6"/>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B-D6E7-45F3-B662-0F2C0D03BD7F}"/>
              </c:ext>
            </c:extLst>
          </c:dPt>
          <c:dPt>
            <c:idx val="6"/>
            <c:bubble3D val="0"/>
            <c:spPr>
              <a:solidFill>
                <a:schemeClr val="accent1">
                  <a:lumMod val="60000"/>
                </a:schemeClr>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D-D6E7-45F3-B662-0F2C0D03BD7F}"/>
              </c:ext>
            </c:extLst>
          </c:dPt>
          <c:dLbls>
            <c:dLbl>
              <c:idx val="0"/>
              <c:layout>
                <c:manualLayout>
                  <c:x val="-0.1190754593175853"/>
                  <c:y val="6.973133566637503E-2"/>
                </c:manualLayout>
              </c:layout>
              <c:dLblPos val="bestFi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1-D6E7-45F3-B662-0F2C0D03BD7F}"/>
                </c:ext>
              </c:extLst>
            </c:dLbl>
            <c:dLbl>
              <c:idx val="1"/>
              <c:layout>
                <c:manualLayout>
                  <c:x val="-8.1999562554680716E-2"/>
                  <c:y val="-0.16705380577427831"/>
                </c:manualLayout>
              </c:layout>
              <c:dLblPos val="bestFi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3-D6E7-45F3-B662-0F2C0D03BD7F}"/>
                </c:ext>
              </c:extLst>
            </c:dLbl>
            <c:dLbl>
              <c:idx val="2"/>
              <c:layout>
                <c:manualLayout>
                  <c:x val="5.9691601049868766E-2"/>
                  <c:y val="-0.1744123651210267"/>
                </c:manualLayout>
              </c:layout>
              <c:dLblPos val="bestFi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5-D6E7-45F3-B662-0F2C0D03BD7F}"/>
                </c:ext>
              </c:extLst>
            </c:dLbl>
            <c:dLbl>
              <c:idx val="3"/>
              <c:layout>
                <c:manualLayout>
                  <c:x val="0.10316338582677165"/>
                  <c:y val="-3.608522892971712E-2"/>
                </c:manualLayout>
              </c:layout>
              <c:dLblPos val="bestFi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7-D6E7-45F3-B662-0F2C0D03BD7F}"/>
                </c:ext>
              </c:extLst>
            </c:dLbl>
            <c:dLbl>
              <c:idx val="4"/>
              <c:layout>
                <c:manualLayout>
                  <c:x val="9.70726159230096E-2"/>
                  <c:y val="2.8251312335958005E-2"/>
                </c:manualLayout>
              </c:layout>
              <c:dLblPos val="bestFi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9-D6E7-45F3-B662-0F2C0D03BD7F}"/>
                </c:ext>
              </c:extLst>
            </c:dLbl>
            <c:dLbl>
              <c:idx val="5"/>
              <c:layout>
                <c:manualLayout>
                  <c:x val="8.3241907261592279E-2"/>
                  <c:y val="4.9218431029454654E-2"/>
                </c:manualLayout>
              </c:layout>
              <c:dLblPos val="bestFi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B-D6E7-45F3-B662-0F2C0D03BD7F}"/>
                </c:ext>
              </c:extLst>
            </c:dLbl>
            <c:dLbl>
              <c:idx val="6"/>
              <c:layout>
                <c:manualLayout>
                  <c:x val="7.9241688538932584E-2"/>
                  <c:y val="0.16231918926800812"/>
                </c:manualLayout>
              </c:layout>
              <c:dLblPos val="bestFi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D-D6E7-45F3-B662-0F2C0D03BD7F}"/>
                </c:ext>
              </c:extLst>
            </c:dLbl>
            <c:spPr>
              <a:pattFill prst="pct75">
                <a:fgClr>
                  <a:schemeClr val="dk1">
                    <a:lumMod val="75000"/>
                    <a:lumOff val="25000"/>
                  </a:schemeClr>
                </a:fgClr>
                <a:bgClr>
                  <a:schemeClr val="dk1">
                    <a:lumMod val="65000"/>
                    <a:lumOff val="35000"/>
                  </a:scheme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2000" b="1" i="0" u="none" strike="noStrike" kern="1200" baseline="0">
                    <a:solidFill>
                      <a:schemeClr val="lt1"/>
                    </a:solidFill>
                    <a:latin typeface="+mn-lt"/>
                    <a:ea typeface="+mn-ea"/>
                    <a:cs typeface="+mn-cs"/>
                  </a:defRPr>
                </a:pPr>
                <a:endParaRPr lang="en-US"/>
              </a:p>
            </c:txPr>
            <c:dLblPos val="ctr"/>
            <c:showLegendKey val="0"/>
            <c:showVal val="0"/>
            <c:showCatName val="0"/>
            <c:showSerName val="0"/>
            <c:showPercent val="1"/>
            <c:showBubbleSize val="0"/>
            <c:showLeaderLines val="1"/>
            <c:leaderLines>
              <c:spPr>
                <a:ln w="9525">
                  <a:solidFill>
                    <a:schemeClr val="dk1">
                      <a:lumMod val="50000"/>
                      <a:lumOff val="50000"/>
                    </a:schemeClr>
                  </a:solidFill>
                </a:ln>
                <a:effectLst/>
              </c:spPr>
            </c:leaderLines>
            <c:extLst>
              <c:ext xmlns:c15="http://schemas.microsoft.com/office/drawing/2012/chart" uri="{CE6537A1-D6FC-4f65-9D91-7224C49458BB}"/>
            </c:extLst>
          </c:dLbls>
          <c:cat>
            <c:strRef>
              <c:f>Sheet1!$G$37:$G$43</c:f>
              <c:strCache>
                <c:ptCount val="7"/>
                <c:pt idx="0">
                  <c:v>Solar Panels</c:v>
                </c:pt>
                <c:pt idx="1">
                  <c:v>Fencing</c:v>
                </c:pt>
                <c:pt idx="2">
                  <c:v>Salaries</c:v>
                </c:pt>
                <c:pt idx="3">
                  <c:v>Machines</c:v>
                </c:pt>
                <c:pt idx="4">
                  <c:v>Molds (stage 1 - 3)</c:v>
                </c:pt>
                <c:pt idx="5">
                  <c:v>Collection Points</c:v>
                </c:pt>
                <c:pt idx="6">
                  <c:v>Shipping (estimate)</c:v>
                </c:pt>
              </c:strCache>
            </c:strRef>
          </c:cat>
          <c:val>
            <c:numRef>
              <c:f>Sheet1!$H$37:$H$43</c:f>
              <c:numCache>
                <c:formatCode>"£"#,##0.00</c:formatCode>
                <c:ptCount val="7"/>
                <c:pt idx="0">
                  <c:v>19810.97</c:v>
                </c:pt>
                <c:pt idx="1">
                  <c:v>5744.1500000000005</c:v>
                </c:pt>
                <c:pt idx="2">
                  <c:v>12102.24</c:v>
                </c:pt>
                <c:pt idx="3">
                  <c:v>4333.22</c:v>
                </c:pt>
                <c:pt idx="4">
                  <c:v>3389.82</c:v>
                </c:pt>
                <c:pt idx="5">
                  <c:v>1439.65</c:v>
                </c:pt>
                <c:pt idx="6">
                  <c:v>10000</c:v>
                </c:pt>
              </c:numCache>
            </c:numRef>
          </c:val>
          <c:extLst>
            <c:ext xmlns:c16="http://schemas.microsoft.com/office/drawing/2014/chart" uri="{C3380CC4-5D6E-409C-BE32-E72D297353CC}">
              <c16:uniqueId val="{0000000E-D6E7-45F3-B662-0F2C0D03BD7F}"/>
            </c:ext>
          </c:extLst>
        </c:ser>
        <c:ser>
          <c:idx val="1"/>
          <c:order val="1"/>
          <c:tx>
            <c:strRef>
              <c:f>Sheet1!$I$36</c:f>
              <c:strCache>
                <c:ptCount val="1"/>
                <c:pt idx="0">
                  <c:v>Sol</c:v>
                </c:pt>
              </c:strCache>
            </c:strRef>
          </c:tx>
          <c:dPt>
            <c:idx val="0"/>
            <c:bubble3D val="0"/>
            <c:spPr>
              <a:solidFill>
                <a:schemeClr val="accent1"/>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10-D6E7-45F3-B662-0F2C0D03BD7F}"/>
              </c:ext>
            </c:extLst>
          </c:dPt>
          <c:dPt>
            <c:idx val="1"/>
            <c:bubble3D val="0"/>
            <c:spPr>
              <a:solidFill>
                <a:schemeClr val="accent2"/>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12-D6E7-45F3-B662-0F2C0D03BD7F}"/>
              </c:ext>
            </c:extLst>
          </c:dPt>
          <c:dPt>
            <c:idx val="2"/>
            <c:bubble3D val="0"/>
            <c:spPr>
              <a:solidFill>
                <a:schemeClr val="accent3"/>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14-D6E7-45F3-B662-0F2C0D03BD7F}"/>
              </c:ext>
            </c:extLst>
          </c:dPt>
          <c:dPt>
            <c:idx val="3"/>
            <c:bubble3D val="0"/>
            <c:spPr>
              <a:solidFill>
                <a:schemeClr val="accent4"/>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16-D6E7-45F3-B662-0F2C0D03BD7F}"/>
              </c:ext>
            </c:extLst>
          </c:dPt>
          <c:dPt>
            <c:idx val="4"/>
            <c:bubble3D val="0"/>
            <c:spPr>
              <a:solidFill>
                <a:schemeClr val="accent5"/>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18-D6E7-45F3-B662-0F2C0D03BD7F}"/>
              </c:ext>
            </c:extLst>
          </c:dPt>
          <c:dPt>
            <c:idx val="5"/>
            <c:bubble3D val="0"/>
            <c:spPr>
              <a:solidFill>
                <a:schemeClr val="accent6"/>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1A-D6E7-45F3-B662-0F2C0D03BD7F}"/>
              </c:ext>
            </c:extLst>
          </c:dPt>
          <c:dPt>
            <c:idx val="6"/>
            <c:bubble3D val="0"/>
            <c:spPr>
              <a:solidFill>
                <a:schemeClr val="accent1">
                  <a:lumMod val="60000"/>
                </a:schemeClr>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1C-D6E7-45F3-B662-0F2C0D03BD7F}"/>
              </c:ext>
            </c:extLst>
          </c:dPt>
          <c:dLbls>
            <c:spPr>
              <a:pattFill prst="pct75">
                <a:fgClr>
                  <a:schemeClr val="dk1">
                    <a:lumMod val="75000"/>
                    <a:lumOff val="25000"/>
                  </a:schemeClr>
                </a:fgClr>
                <a:bgClr>
                  <a:schemeClr val="dk1">
                    <a:lumMod val="65000"/>
                    <a:lumOff val="35000"/>
                  </a:scheme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lt1"/>
                    </a:solidFill>
                    <a:latin typeface="+mn-lt"/>
                    <a:ea typeface="+mn-ea"/>
                    <a:cs typeface="+mn-cs"/>
                  </a:defRPr>
                </a:pPr>
                <a:endParaRPr lang="en-US"/>
              </a:p>
            </c:txPr>
            <c:dLblPos val="ctr"/>
            <c:showLegendKey val="0"/>
            <c:showVal val="0"/>
            <c:showCatName val="0"/>
            <c:showSerName val="0"/>
            <c:showPercent val="1"/>
            <c:showBubbleSize val="0"/>
            <c:showLeaderLines val="1"/>
            <c:leaderLines>
              <c:spPr>
                <a:ln w="9525">
                  <a:solidFill>
                    <a:schemeClr val="dk1">
                      <a:lumMod val="50000"/>
                      <a:lumOff val="50000"/>
                    </a:schemeClr>
                  </a:solidFill>
                </a:ln>
                <a:effectLst/>
              </c:spPr>
            </c:leaderLines>
            <c:extLst>
              <c:ext xmlns:c15="http://schemas.microsoft.com/office/drawing/2012/chart" uri="{CE6537A1-D6FC-4f65-9D91-7224C49458BB}"/>
            </c:extLst>
          </c:dLbls>
          <c:cat>
            <c:strRef>
              <c:f>Sheet1!$G$37:$G$43</c:f>
              <c:strCache>
                <c:ptCount val="7"/>
                <c:pt idx="0">
                  <c:v>Solar Panels</c:v>
                </c:pt>
                <c:pt idx="1">
                  <c:v>Fencing</c:v>
                </c:pt>
                <c:pt idx="2">
                  <c:v>Salaries</c:v>
                </c:pt>
                <c:pt idx="3">
                  <c:v>Machines</c:v>
                </c:pt>
                <c:pt idx="4">
                  <c:v>Molds (stage 1 - 3)</c:v>
                </c:pt>
                <c:pt idx="5">
                  <c:v>Collection Points</c:v>
                </c:pt>
                <c:pt idx="6">
                  <c:v>Shipping (estimate)</c:v>
                </c:pt>
              </c:strCache>
            </c:strRef>
          </c:cat>
          <c:val>
            <c:numRef>
              <c:f>Sheet1!$I$37:$I$43</c:f>
              <c:numCache>
                <c:formatCode>[$S/-C6B]\ #,##0.00</c:formatCode>
                <c:ptCount val="7"/>
                <c:pt idx="0">
                  <c:v>94819.09</c:v>
                </c:pt>
                <c:pt idx="1">
                  <c:v>27492.6</c:v>
                </c:pt>
                <c:pt idx="2">
                  <c:v>57508.86</c:v>
                </c:pt>
                <c:pt idx="3">
                  <c:v>20739.62</c:v>
                </c:pt>
                <c:pt idx="4">
                  <c:v>16224.33</c:v>
                </c:pt>
                <c:pt idx="5">
                  <c:v>6890.44</c:v>
                </c:pt>
                <c:pt idx="6">
                  <c:v>47519.19</c:v>
                </c:pt>
              </c:numCache>
            </c:numRef>
          </c:val>
          <c:extLst>
            <c:ext xmlns:c16="http://schemas.microsoft.com/office/drawing/2014/chart" uri="{C3380CC4-5D6E-409C-BE32-E72D297353CC}">
              <c16:uniqueId val="{0000001D-D6E7-45F3-B662-0F2C0D03BD7F}"/>
            </c:ext>
          </c:extLst>
        </c:ser>
        <c:dLbls>
          <c:dLblPos val="ctr"/>
          <c:showLegendKey val="0"/>
          <c:showVal val="0"/>
          <c:showCatName val="0"/>
          <c:showSerName val="0"/>
          <c:showPercent val="1"/>
          <c:showBubbleSize val="0"/>
          <c:showLeaderLines val="1"/>
        </c:dLbls>
        <c:firstSliceAng val="0"/>
      </c:pieChart>
      <c:spPr>
        <a:noFill/>
        <a:ln>
          <a:noFill/>
        </a:ln>
        <a:effectLst/>
      </c:spPr>
    </c:plotArea>
    <c:legend>
      <c:legendPos val="r"/>
      <c:layout>
        <c:manualLayout>
          <c:xMode val="edge"/>
          <c:yMode val="edge"/>
          <c:x val="0.64376454778371317"/>
          <c:y val="4.4788274641852588E-2"/>
          <c:w val="0.22671089960424445"/>
          <c:h val="0.53144800813581883"/>
        </c:manualLayout>
      </c:layout>
      <c:overlay val="0"/>
      <c:spPr>
        <a:solidFill>
          <a:schemeClr val="lt1">
            <a:lumMod val="95000"/>
            <a:alpha val="39000"/>
          </a:schemeClr>
        </a:solidFill>
        <a:ln>
          <a:noFill/>
        </a:ln>
        <a:effectLst/>
      </c:spPr>
      <c:txPr>
        <a:bodyPr rot="0" spcFirstLastPara="1" vertOverflow="ellipsis" vert="horz" wrap="square" anchor="ctr" anchorCtr="1"/>
        <a:lstStyle/>
        <a:p>
          <a:pPr>
            <a:defRPr sz="1800" b="0" i="0" u="none" strike="noStrike" kern="1200" baseline="0">
              <a:solidFill>
                <a:schemeClr val="dk1">
                  <a:lumMod val="75000"/>
                  <a:lumOff val="2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19050" cap="flat" cmpd="sng" algn="ctr">
      <a:noFill/>
      <a:round/>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3">
  <cs:axisTitle>
    <cs:lnRef idx="0"/>
    <cs:fillRef idx="0"/>
    <cs:effectRef idx="0"/>
    <cs:fontRef idx="minor">
      <a:schemeClr val="dk1">
        <a:lumMod val="75000"/>
        <a:lumOff val="25000"/>
      </a:schemeClr>
    </cs:fontRef>
    <cs:defRPr sz="900"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900" kern="1200"/>
  </cs:chartArea>
  <cs:dataLabel>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000" b="1" i="0" u="none" strike="noStrike" kern="1200" baseline="0"/>
  </cs:dataLabel>
  <cs:dataLabelCallout>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000" b="1" i="0" u="none" strike="noStrike" kern="1200" baseline="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900"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18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900"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53">
  <cs:axisTitle>
    <cs:lnRef idx="0"/>
    <cs:fillRef idx="0"/>
    <cs:effectRef idx="0"/>
    <cs:fontRef idx="minor">
      <a:schemeClr val="dk1">
        <a:lumMod val="75000"/>
        <a:lumOff val="25000"/>
      </a:schemeClr>
    </cs:fontRef>
    <cs:defRPr sz="900"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900" kern="1200"/>
  </cs:chartArea>
  <cs:dataLabel>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000" b="1" i="0" u="none" strike="noStrike" kern="1200" baseline="0"/>
  </cs:dataLabel>
  <cs:dataLabelCallout>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000" b="1" i="0" u="none" strike="noStrike" kern="1200" baseline="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900"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18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900" kern="1200"/>
  </cs:valueAxis>
  <cs:wall>
    <cs:lnRef idx="0"/>
    <cs:fillRef idx="0"/>
    <cs:effectRef idx="0"/>
    <cs:fontRef idx="minor">
      <a:schemeClr val="dk1"/>
    </cs:fontRef>
  </cs:wall>
</cs:chartStyle>
</file>

<file path=ppt/charts/style3.xml><?xml version="1.0" encoding="utf-8"?>
<cs:chartStyle xmlns:cs="http://schemas.microsoft.com/office/drawing/2012/chartStyle" xmlns:a="http://schemas.openxmlformats.org/drawingml/2006/main" id="253">
  <cs:axisTitle>
    <cs:lnRef idx="0"/>
    <cs:fillRef idx="0"/>
    <cs:effectRef idx="0"/>
    <cs:fontRef idx="minor">
      <a:schemeClr val="dk1">
        <a:lumMod val="75000"/>
        <a:lumOff val="25000"/>
      </a:schemeClr>
    </cs:fontRef>
    <cs:defRPr sz="900"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900" kern="1200"/>
  </cs:chartArea>
  <cs:dataLabel>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000" b="1" i="0" u="none" strike="noStrike" kern="1200" baseline="0"/>
  </cs:dataLabel>
  <cs:dataLabelCallout>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000" b="1" i="0" u="none" strike="noStrike" kern="1200" baseline="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900"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18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900" kern="1200"/>
  </cs:valueAxis>
  <cs:wall>
    <cs:lnRef idx="0"/>
    <cs:fillRef idx="0"/>
    <cs:effectRef idx="0"/>
    <cs:fontRef idx="minor">
      <a:schemeClr val="dk1"/>
    </cs:fontRef>
  </cs:wall>
</cs:chartStyle>
</file>

<file path=ppt/charts/style4.xml><?xml version="1.0" encoding="utf-8"?>
<cs:chartStyle xmlns:cs="http://schemas.microsoft.com/office/drawing/2012/chartStyle" xmlns:a="http://schemas.openxmlformats.org/drawingml/2006/main" id="253">
  <cs:axisTitle>
    <cs:lnRef idx="0"/>
    <cs:fillRef idx="0"/>
    <cs:effectRef idx="0"/>
    <cs:fontRef idx="minor">
      <a:schemeClr val="dk1">
        <a:lumMod val="75000"/>
        <a:lumOff val="25000"/>
      </a:schemeClr>
    </cs:fontRef>
    <cs:defRPr sz="900"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900" kern="1200"/>
  </cs:chartArea>
  <cs:dataLabel>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000" b="1" i="0" u="none" strike="noStrike" kern="1200" baseline="0"/>
  </cs:dataLabel>
  <cs:dataLabelCallout>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000" b="1" i="0" u="none" strike="noStrike" kern="1200" baseline="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900"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18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900" kern="1200"/>
  </cs:valueAxis>
  <cs:wall>
    <cs:lnRef idx="0"/>
    <cs:fillRef idx="0"/>
    <cs:effectRef idx="0"/>
    <cs:fontRef idx="minor">
      <a:schemeClr val="dk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A88D293-AF79-4AAF-8A77-E8340241504B}" type="datetimeFigureOut">
              <a:rPr lang="en-GB" smtClean="0"/>
              <a:t>24/11/2020</a:t>
            </a:fld>
            <a:endParaRPr lang="en-GB"/>
          </a:p>
        </p:txBody>
      </p:sp>
      <p:sp>
        <p:nvSpPr>
          <p:cNvPr id="4" name="Slide Image Placeholder 3"/>
          <p:cNvSpPr>
            <a:spLocks noGrp="1" noRot="1" noChangeAspect="1"/>
          </p:cNvSpPr>
          <p:nvPr>
            <p:ph type="sldImg" idx="2"/>
          </p:nvPr>
        </p:nvSpPr>
        <p:spPr>
          <a:xfrm>
            <a:off x="1244600" y="1143000"/>
            <a:ext cx="43688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339FC08-BDA4-4670-99A5-0E0AD70E7137}" type="slidenum">
              <a:rPr lang="en-GB" smtClean="0"/>
              <a:t>‹#›</a:t>
            </a:fld>
            <a:endParaRPr lang="en-GB"/>
          </a:p>
        </p:txBody>
      </p:sp>
    </p:spTree>
    <p:extLst>
      <p:ext uri="{BB962C8B-B14F-4D97-AF65-F5344CB8AC3E}">
        <p14:creationId xmlns:p14="http://schemas.microsoft.com/office/powerpoint/2010/main" val="788720453"/>
      </p:ext>
    </p:extLst>
  </p:cSld>
  <p:clrMap bg1="lt1" tx1="dk1" bg2="lt2" tx2="dk2" accent1="accent1" accent2="accent2" accent3="accent3" accent4="accent4" accent5="accent5" accent6="accent6" hlink="hlink" folHlink="folHlink"/>
  <p:notesStyle>
    <a:lvl1pPr marL="0" algn="l" defTabSz="2479578" rtl="0" eaLnBrk="1" latinLnBrk="0" hangingPunct="1">
      <a:defRPr sz="3254" kern="1200">
        <a:solidFill>
          <a:schemeClr val="tx1"/>
        </a:solidFill>
        <a:latin typeface="+mn-lt"/>
        <a:ea typeface="+mn-ea"/>
        <a:cs typeface="+mn-cs"/>
      </a:defRPr>
    </a:lvl1pPr>
    <a:lvl2pPr marL="1239789" algn="l" defTabSz="2479578" rtl="0" eaLnBrk="1" latinLnBrk="0" hangingPunct="1">
      <a:defRPr sz="3254" kern="1200">
        <a:solidFill>
          <a:schemeClr val="tx1"/>
        </a:solidFill>
        <a:latin typeface="+mn-lt"/>
        <a:ea typeface="+mn-ea"/>
        <a:cs typeface="+mn-cs"/>
      </a:defRPr>
    </a:lvl2pPr>
    <a:lvl3pPr marL="2479578" algn="l" defTabSz="2479578" rtl="0" eaLnBrk="1" latinLnBrk="0" hangingPunct="1">
      <a:defRPr sz="3254" kern="1200">
        <a:solidFill>
          <a:schemeClr val="tx1"/>
        </a:solidFill>
        <a:latin typeface="+mn-lt"/>
        <a:ea typeface="+mn-ea"/>
        <a:cs typeface="+mn-cs"/>
      </a:defRPr>
    </a:lvl3pPr>
    <a:lvl4pPr marL="3719368" algn="l" defTabSz="2479578" rtl="0" eaLnBrk="1" latinLnBrk="0" hangingPunct="1">
      <a:defRPr sz="3254" kern="1200">
        <a:solidFill>
          <a:schemeClr val="tx1"/>
        </a:solidFill>
        <a:latin typeface="+mn-lt"/>
        <a:ea typeface="+mn-ea"/>
        <a:cs typeface="+mn-cs"/>
      </a:defRPr>
    </a:lvl4pPr>
    <a:lvl5pPr marL="4959157" algn="l" defTabSz="2479578" rtl="0" eaLnBrk="1" latinLnBrk="0" hangingPunct="1">
      <a:defRPr sz="3254" kern="1200">
        <a:solidFill>
          <a:schemeClr val="tx1"/>
        </a:solidFill>
        <a:latin typeface="+mn-lt"/>
        <a:ea typeface="+mn-ea"/>
        <a:cs typeface="+mn-cs"/>
      </a:defRPr>
    </a:lvl5pPr>
    <a:lvl6pPr marL="6198946" algn="l" defTabSz="2479578" rtl="0" eaLnBrk="1" latinLnBrk="0" hangingPunct="1">
      <a:defRPr sz="3254" kern="1200">
        <a:solidFill>
          <a:schemeClr val="tx1"/>
        </a:solidFill>
        <a:latin typeface="+mn-lt"/>
        <a:ea typeface="+mn-ea"/>
        <a:cs typeface="+mn-cs"/>
      </a:defRPr>
    </a:lvl6pPr>
    <a:lvl7pPr marL="7438735" algn="l" defTabSz="2479578" rtl="0" eaLnBrk="1" latinLnBrk="0" hangingPunct="1">
      <a:defRPr sz="3254" kern="1200">
        <a:solidFill>
          <a:schemeClr val="tx1"/>
        </a:solidFill>
        <a:latin typeface="+mn-lt"/>
        <a:ea typeface="+mn-ea"/>
        <a:cs typeface="+mn-cs"/>
      </a:defRPr>
    </a:lvl7pPr>
    <a:lvl8pPr marL="8678525" algn="l" defTabSz="2479578" rtl="0" eaLnBrk="1" latinLnBrk="0" hangingPunct="1">
      <a:defRPr sz="3254" kern="1200">
        <a:solidFill>
          <a:schemeClr val="tx1"/>
        </a:solidFill>
        <a:latin typeface="+mn-lt"/>
        <a:ea typeface="+mn-ea"/>
        <a:cs typeface="+mn-cs"/>
      </a:defRPr>
    </a:lvl8pPr>
    <a:lvl9pPr marL="9918314" algn="l" defTabSz="2479578" rtl="0" eaLnBrk="1" latinLnBrk="0" hangingPunct="1">
      <a:defRPr sz="3254"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8339FC08-BDA4-4670-99A5-0E0AD70E7137}" type="slidenum">
              <a:rPr lang="en-GB" smtClean="0"/>
              <a:t>1</a:t>
            </a:fld>
            <a:endParaRPr lang="en-GB"/>
          </a:p>
        </p:txBody>
      </p:sp>
    </p:spTree>
    <p:extLst>
      <p:ext uri="{BB962C8B-B14F-4D97-AF65-F5344CB8AC3E}">
        <p14:creationId xmlns:p14="http://schemas.microsoft.com/office/powerpoint/2010/main" val="41983649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8339FC08-BDA4-4670-99A5-0E0AD70E7137}" type="slidenum">
              <a:rPr lang="en-GB" smtClean="0"/>
              <a:t>5</a:t>
            </a:fld>
            <a:endParaRPr lang="en-GB"/>
          </a:p>
        </p:txBody>
      </p:sp>
    </p:spTree>
    <p:extLst>
      <p:ext uri="{BB962C8B-B14F-4D97-AF65-F5344CB8AC3E}">
        <p14:creationId xmlns:p14="http://schemas.microsoft.com/office/powerpoint/2010/main" val="18962622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339FC08-BDA4-4670-99A5-0E0AD70E7137}" type="slidenum">
              <a:rPr lang="en-GB" smtClean="0"/>
              <a:t>6</a:t>
            </a:fld>
            <a:endParaRPr lang="en-GB"/>
          </a:p>
        </p:txBody>
      </p:sp>
    </p:spTree>
    <p:extLst>
      <p:ext uri="{BB962C8B-B14F-4D97-AF65-F5344CB8AC3E}">
        <p14:creationId xmlns:p14="http://schemas.microsoft.com/office/powerpoint/2010/main" val="18962622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70641" y="3499590"/>
            <a:ext cx="25733931" cy="7444669"/>
          </a:xfrm>
        </p:spPr>
        <p:txBody>
          <a:bodyPr anchor="b"/>
          <a:lstStyle>
            <a:lvl1pPr algn="ctr">
              <a:defRPr sz="18709"/>
            </a:lvl1pPr>
          </a:lstStyle>
          <a:p>
            <a:r>
              <a:rPr lang="en-US"/>
              <a:t>Click to edit Master title style</a:t>
            </a:r>
          </a:p>
        </p:txBody>
      </p:sp>
      <p:sp>
        <p:nvSpPr>
          <p:cNvPr id="3" name="Subtitle 2"/>
          <p:cNvSpPr>
            <a:spLocks noGrp="1"/>
          </p:cNvSpPr>
          <p:nvPr>
            <p:ph type="subTitle" idx="1"/>
          </p:nvPr>
        </p:nvSpPr>
        <p:spPr>
          <a:xfrm>
            <a:off x="3784402" y="11231355"/>
            <a:ext cx="22706410" cy="5162758"/>
          </a:xfrm>
        </p:spPr>
        <p:txBody>
          <a:bodyPr/>
          <a:lstStyle>
            <a:lvl1pPr marL="0" indent="0" algn="ctr">
              <a:buNone/>
              <a:defRPr sz="7483"/>
            </a:lvl1pPr>
            <a:lvl2pPr marL="1425595" indent="0" algn="ctr">
              <a:buNone/>
              <a:defRPr sz="6236"/>
            </a:lvl2pPr>
            <a:lvl3pPr marL="2851191" indent="0" algn="ctr">
              <a:buNone/>
              <a:defRPr sz="5613"/>
            </a:lvl3pPr>
            <a:lvl4pPr marL="4276786" indent="0" algn="ctr">
              <a:buNone/>
              <a:defRPr sz="4989"/>
            </a:lvl4pPr>
            <a:lvl5pPr marL="5702381" indent="0" algn="ctr">
              <a:buNone/>
              <a:defRPr sz="4989"/>
            </a:lvl5pPr>
            <a:lvl6pPr marL="7127977" indent="0" algn="ctr">
              <a:buNone/>
              <a:defRPr sz="4989"/>
            </a:lvl6pPr>
            <a:lvl7pPr marL="8553572" indent="0" algn="ctr">
              <a:buNone/>
              <a:defRPr sz="4989"/>
            </a:lvl7pPr>
            <a:lvl8pPr marL="9979167" indent="0" algn="ctr">
              <a:buNone/>
              <a:defRPr sz="4989"/>
            </a:lvl8pPr>
            <a:lvl9pPr marL="11404763" indent="0" algn="ctr">
              <a:buNone/>
              <a:defRPr sz="4989"/>
            </a:lvl9pPr>
          </a:lstStyle>
          <a:p>
            <a:r>
              <a:rPr lang="en-US"/>
              <a:t>Click to edit Master subtitle style</a:t>
            </a:r>
          </a:p>
        </p:txBody>
      </p:sp>
      <p:sp>
        <p:nvSpPr>
          <p:cNvPr id="4" name="Date Placeholder 3"/>
          <p:cNvSpPr>
            <a:spLocks noGrp="1"/>
          </p:cNvSpPr>
          <p:nvPr>
            <p:ph type="dt" sz="half" idx="10"/>
          </p:nvPr>
        </p:nvSpPr>
        <p:spPr/>
        <p:txBody>
          <a:bodyPr/>
          <a:lstStyle/>
          <a:p>
            <a:fld id="{D5A9535F-2230-4628-978D-AB13A6D1164D}" type="datetimeFigureOut">
              <a:rPr lang="en-GB" smtClean="0"/>
              <a:t>24/11/2020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C18FE70-99AB-4657-95FE-FA8C3FE8B9A1}" type="slidenum">
              <a:rPr lang="en-GB" smtClean="0"/>
              <a:t>‹#›</a:t>
            </a:fld>
            <a:endParaRPr lang="en-GB"/>
          </a:p>
        </p:txBody>
      </p:sp>
    </p:spTree>
    <p:extLst>
      <p:ext uri="{BB962C8B-B14F-4D97-AF65-F5344CB8AC3E}">
        <p14:creationId xmlns:p14="http://schemas.microsoft.com/office/powerpoint/2010/main" val="3162069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5A9535F-2230-4628-978D-AB13A6D1164D}" type="datetimeFigureOut">
              <a:rPr lang="en-GB" smtClean="0"/>
              <a:t>24/11/2020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C18FE70-99AB-4657-95FE-FA8C3FE8B9A1}" type="slidenum">
              <a:rPr lang="en-GB" smtClean="0"/>
              <a:t>‹#›</a:t>
            </a:fld>
            <a:endParaRPr lang="en-GB"/>
          </a:p>
        </p:txBody>
      </p:sp>
    </p:spTree>
    <p:extLst>
      <p:ext uri="{BB962C8B-B14F-4D97-AF65-F5344CB8AC3E}">
        <p14:creationId xmlns:p14="http://schemas.microsoft.com/office/powerpoint/2010/main" val="15610294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1665701" y="1138480"/>
            <a:ext cx="6528093" cy="1812163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081423" y="1138480"/>
            <a:ext cx="19205838" cy="1812163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5A9535F-2230-4628-978D-AB13A6D1164D}" type="datetimeFigureOut">
              <a:rPr lang="en-GB" smtClean="0"/>
              <a:t>24/11/2020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C18FE70-99AB-4657-95FE-FA8C3FE8B9A1}" type="slidenum">
              <a:rPr lang="en-GB" smtClean="0"/>
              <a:t>‹#›</a:t>
            </a:fld>
            <a:endParaRPr lang="en-GB"/>
          </a:p>
        </p:txBody>
      </p:sp>
    </p:spTree>
    <p:extLst>
      <p:ext uri="{BB962C8B-B14F-4D97-AF65-F5344CB8AC3E}">
        <p14:creationId xmlns:p14="http://schemas.microsoft.com/office/powerpoint/2010/main" val="2976764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5A9535F-2230-4628-978D-AB13A6D1164D}" type="datetimeFigureOut">
              <a:rPr lang="en-GB" smtClean="0"/>
              <a:t>24/11/2020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C18FE70-99AB-4657-95FE-FA8C3FE8B9A1}" type="slidenum">
              <a:rPr lang="en-GB" smtClean="0"/>
              <a:t>‹#›</a:t>
            </a:fld>
            <a:endParaRPr lang="en-GB"/>
          </a:p>
        </p:txBody>
      </p:sp>
    </p:spTree>
    <p:extLst>
      <p:ext uri="{BB962C8B-B14F-4D97-AF65-F5344CB8AC3E}">
        <p14:creationId xmlns:p14="http://schemas.microsoft.com/office/powerpoint/2010/main" val="5846522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65654" y="5331063"/>
            <a:ext cx="26112371" cy="8894992"/>
          </a:xfrm>
        </p:spPr>
        <p:txBody>
          <a:bodyPr anchor="b"/>
          <a:lstStyle>
            <a:lvl1pPr>
              <a:defRPr sz="18709"/>
            </a:lvl1pPr>
          </a:lstStyle>
          <a:p>
            <a:r>
              <a:rPr lang="en-US"/>
              <a:t>Click to edit Master title style</a:t>
            </a:r>
          </a:p>
        </p:txBody>
      </p:sp>
      <p:sp>
        <p:nvSpPr>
          <p:cNvPr id="3" name="Text Placeholder 2"/>
          <p:cNvSpPr>
            <a:spLocks noGrp="1"/>
          </p:cNvSpPr>
          <p:nvPr>
            <p:ph type="body" idx="1"/>
          </p:nvPr>
        </p:nvSpPr>
        <p:spPr>
          <a:xfrm>
            <a:off x="2065654" y="14310205"/>
            <a:ext cx="26112371" cy="4677666"/>
          </a:xfrm>
        </p:spPr>
        <p:txBody>
          <a:bodyPr/>
          <a:lstStyle>
            <a:lvl1pPr marL="0" indent="0">
              <a:buNone/>
              <a:defRPr sz="7483">
                <a:solidFill>
                  <a:schemeClr val="tx1"/>
                </a:solidFill>
              </a:defRPr>
            </a:lvl1pPr>
            <a:lvl2pPr marL="1425595" indent="0">
              <a:buNone/>
              <a:defRPr sz="6236">
                <a:solidFill>
                  <a:schemeClr val="tx1">
                    <a:tint val="75000"/>
                  </a:schemeClr>
                </a:solidFill>
              </a:defRPr>
            </a:lvl2pPr>
            <a:lvl3pPr marL="2851191" indent="0">
              <a:buNone/>
              <a:defRPr sz="5613">
                <a:solidFill>
                  <a:schemeClr val="tx1">
                    <a:tint val="75000"/>
                  </a:schemeClr>
                </a:solidFill>
              </a:defRPr>
            </a:lvl3pPr>
            <a:lvl4pPr marL="4276786" indent="0">
              <a:buNone/>
              <a:defRPr sz="4989">
                <a:solidFill>
                  <a:schemeClr val="tx1">
                    <a:tint val="75000"/>
                  </a:schemeClr>
                </a:solidFill>
              </a:defRPr>
            </a:lvl4pPr>
            <a:lvl5pPr marL="5702381" indent="0">
              <a:buNone/>
              <a:defRPr sz="4989">
                <a:solidFill>
                  <a:schemeClr val="tx1">
                    <a:tint val="75000"/>
                  </a:schemeClr>
                </a:solidFill>
              </a:defRPr>
            </a:lvl5pPr>
            <a:lvl6pPr marL="7127977" indent="0">
              <a:buNone/>
              <a:defRPr sz="4989">
                <a:solidFill>
                  <a:schemeClr val="tx1">
                    <a:tint val="75000"/>
                  </a:schemeClr>
                </a:solidFill>
              </a:defRPr>
            </a:lvl6pPr>
            <a:lvl7pPr marL="8553572" indent="0">
              <a:buNone/>
              <a:defRPr sz="4989">
                <a:solidFill>
                  <a:schemeClr val="tx1">
                    <a:tint val="75000"/>
                  </a:schemeClr>
                </a:solidFill>
              </a:defRPr>
            </a:lvl7pPr>
            <a:lvl8pPr marL="9979167" indent="0">
              <a:buNone/>
              <a:defRPr sz="4989">
                <a:solidFill>
                  <a:schemeClr val="tx1">
                    <a:tint val="75000"/>
                  </a:schemeClr>
                </a:solidFill>
              </a:defRPr>
            </a:lvl8pPr>
            <a:lvl9pPr marL="11404763" indent="0">
              <a:buNone/>
              <a:defRPr sz="4989">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5A9535F-2230-4628-978D-AB13A6D1164D}" type="datetimeFigureOut">
              <a:rPr lang="en-GB" smtClean="0"/>
              <a:t>24/11/2020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C18FE70-99AB-4657-95FE-FA8C3FE8B9A1}" type="slidenum">
              <a:rPr lang="en-GB" smtClean="0"/>
              <a:t>‹#›</a:t>
            </a:fld>
            <a:endParaRPr lang="en-GB"/>
          </a:p>
        </p:txBody>
      </p:sp>
    </p:spTree>
    <p:extLst>
      <p:ext uri="{BB962C8B-B14F-4D97-AF65-F5344CB8AC3E}">
        <p14:creationId xmlns:p14="http://schemas.microsoft.com/office/powerpoint/2010/main" val="25292540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081421" y="5692400"/>
            <a:ext cx="12866966" cy="13567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15326826" y="5692400"/>
            <a:ext cx="12866966" cy="13567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5A9535F-2230-4628-978D-AB13A6D1164D}" type="datetimeFigureOut">
              <a:rPr lang="en-GB" smtClean="0"/>
              <a:t>24/11/2020</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C18FE70-99AB-4657-95FE-FA8C3FE8B9A1}" type="slidenum">
              <a:rPr lang="en-GB" smtClean="0"/>
              <a:t>‹#›</a:t>
            </a:fld>
            <a:endParaRPr lang="en-GB"/>
          </a:p>
        </p:txBody>
      </p:sp>
    </p:spTree>
    <p:extLst>
      <p:ext uri="{BB962C8B-B14F-4D97-AF65-F5344CB8AC3E}">
        <p14:creationId xmlns:p14="http://schemas.microsoft.com/office/powerpoint/2010/main" val="20798323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085364" y="1138485"/>
            <a:ext cx="26112371" cy="4133179"/>
          </a:xfrm>
        </p:spPr>
        <p:txBody>
          <a:bodyPr/>
          <a:lstStyle/>
          <a:p>
            <a:r>
              <a:rPr lang="en-US"/>
              <a:t>Click to edit Master title style</a:t>
            </a:r>
          </a:p>
        </p:txBody>
      </p:sp>
      <p:sp>
        <p:nvSpPr>
          <p:cNvPr id="3" name="Text Placeholder 2"/>
          <p:cNvSpPr>
            <a:spLocks noGrp="1"/>
          </p:cNvSpPr>
          <p:nvPr>
            <p:ph type="body" idx="1"/>
          </p:nvPr>
        </p:nvSpPr>
        <p:spPr>
          <a:xfrm>
            <a:off x="2085368" y="5241960"/>
            <a:ext cx="12807832" cy="2569003"/>
          </a:xfrm>
        </p:spPr>
        <p:txBody>
          <a:bodyPr anchor="b"/>
          <a:lstStyle>
            <a:lvl1pPr marL="0" indent="0">
              <a:buNone/>
              <a:defRPr sz="7483" b="1"/>
            </a:lvl1pPr>
            <a:lvl2pPr marL="1425595" indent="0">
              <a:buNone/>
              <a:defRPr sz="6236" b="1"/>
            </a:lvl2pPr>
            <a:lvl3pPr marL="2851191" indent="0">
              <a:buNone/>
              <a:defRPr sz="5613" b="1"/>
            </a:lvl3pPr>
            <a:lvl4pPr marL="4276786" indent="0">
              <a:buNone/>
              <a:defRPr sz="4989" b="1"/>
            </a:lvl4pPr>
            <a:lvl5pPr marL="5702381" indent="0">
              <a:buNone/>
              <a:defRPr sz="4989" b="1"/>
            </a:lvl5pPr>
            <a:lvl6pPr marL="7127977" indent="0">
              <a:buNone/>
              <a:defRPr sz="4989" b="1"/>
            </a:lvl6pPr>
            <a:lvl7pPr marL="8553572" indent="0">
              <a:buNone/>
              <a:defRPr sz="4989" b="1"/>
            </a:lvl7pPr>
            <a:lvl8pPr marL="9979167" indent="0">
              <a:buNone/>
              <a:defRPr sz="4989" b="1"/>
            </a:lvl8pPr>
            <a:lvl9pPr marL="11404763" indent="0">
              <a:buNone/>
              <a:defRPr sz="4989" b="1"/>
            </a:lvl9pPr>
          </a:lstStyle>
          <a:p>
            <a:pPr lvl="0"/>
            <a:r>
              <a:rPr lang="en-US"/>
              <a:t>Click to edit Master text styles</a:t>
            </a:r>
          </a:p>
        </p:txBody>
      </p:sp>
      <p:sp>
        <p:nvSpPr>
          <p:cNvPr id="4" name="Content Placeholder 3"/>
          <p:cNvSpPr>
            <a:spLocks noGrp="1"/>
          </p:cNvSpPr>
          <p:nvPr>
            <p:ph sz="half" idx="2"/>
          </p:nvPr>
        </p:nvSpPr>
        <p:spPr>
          <a:xfrm>
            <a:off x="2085368" y="7810963"/>
            <a:ext cx="12807832" cy="11488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15326828" y="5241960"/>
            <a:ext cx="12870909" cy="2569003"/>
          </a:xfrm>
        </p:spPr>
        <p:txBody>
          <a:bodyPr anchor="b"/>
          <a:lstStyle>
            <a:lvl1pPr marL="0" indent="0">
              <a:buNone/>
              <a:defRPr sz="7483" b="1"/>
            </a:lvl1pPr>
            <a:lvl2pPr marL="1425595" indent="0">
              <a:buNone/>
              <a:defRPr sz="6236" b="1"/>
            </a:lvl2pPr>
            <a:lvl3pPr marL="2851191" indent="0">
              <a:buNone/>
              <a:defRPr sz="5613" b="1"/>
            </a:lvl3pPr>
            <a:lvl4pPr marL="4276786" indent="0">
              <a:buNone/>
              <a:defRPr sz="4989" b="1"/>
            </a:lvl4pPr>
            <a:lvl5pPr marL="5702381" indent="0">
              <a:buNone/>
              <a:defRPr sz="4989" b="1"/>
            </a:lvl5pPr>
            <a:lvl6pPr marL="7127977" indent="0">
              <a:buNone/>
              <a:defRPr sz="4989" b="1"/>
            </a:lvl6pPr>
            <a:lvl7pPr marL="8553572" indent="0">
              <a:buNone/>
              <a:defRPr sz="4989" b="1"/>
            </a:lvl7pPr>
            <a:lvl8pPr marL="9979167" indent="0">
              <a:buNone/>
              <a:defRPr sz="4989" b="1"/>
            </a:lvl8pPr>
            <a:lvl9pPr marL="11404763" indent="0">
              <a:buNone/>
              <a:defRPr sz="4989" b="1"/>
            </a:lvl9pPr>
          </a:lstStyle>
          <a:p>
            <a:pPr lvl="0"/>
            <a:r>
              <a:rPr lang="en-US"/>
              <a:t>Click to edit Master text styles</a:t>
            </a:r>
          </a:p>
        </p:txBody>
      </p:sp>
      <p:sp>
        <p:nvSpPr>
          <p:cNvPr id="6" name="Content Placeholder 5"/>
          <p:cNvSpPr>
            <a:spLocks noGrp="1"/>
          </p:cNvSpPr>
          <p:nvPr>
            <p:ph sz="quarter" idx="4"/>
          </p:nvPr>
        </p:nvSpPr>
        <p:spPr>
          <a:xfrm>
            <a:off x="15326828" y="7810963"/>
            <a:ext cx="12870909" cy="11488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5A9535F-2230-4628-978D-AB13A6D1164D}" type="datetimeFigureOut">
              <a:rPr lang="en-GB" smtClean="0"/>
              <a:t>24/11/2020</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1C18FE70-99AB-4657-95FE-FA8C3FE8B9A1}" type="slidenum">
              <a:rPr lang="en-GB" smtClean="0"/>
              <a:t>‹#›</a:t>
            </a:fld>
            <a:endParaRPr lang="en-GB"/>
          </a:p>
        </p:txBody>
      </p:sp>
    </p:spTree>
    <p:extLst>
      <p:ext uri="{BB962C8B-B14F-4D97-AF65-F5344CB8AC3E}">
        <p14:creationId xmlns:p14="http://schemas.microsoft.com/office/powerpoint/2010/main" val="32708633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5A9535F-2230-4628-978D-AB13A6D1164D}" type="datetimeFigureOut">
              <a:rPr lang="en-GB" smtClean="0"/>
              <a:t>24/11/2020</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1C18FE70-99AB-4657-95FE-FA8C3FE8B9A1}" type="slidenum">
              <a:rPr lang="en-GB" smtClean="0"/>
              <a:t>‹#›</a:t>
            </a:fld>
            <a:endParaRPr lang="en-GB"/>
          </a:p>
        </p:txBody>
      </p:sp>
    </p:spTree>
    <p:extLst>
      <p:ext uri="{BB962C8B-B14F-4D97-AF65-F5344CB8AC3E}">
        <p14:creationId xmlns:p14="http://schemas.microsoft.com/office/powerpoint/2010/main" val="36769482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5A9535F-2230-4628-978D-AB13A6D1164D}" type="datetimeFigureOut">
              <a:rPr lang="en-GB" smtClean="0"/>
              <a:t>24/11/2020</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1C18FE70-99AB-4657-95FE-FA8C3FE8B9A1}" type="slidenum">
              <a:rPr lang="en-GB" smtClean="0"/>
              <a:t>‹#›</a:t>
            </a:fld>
            <a:endParaRPr lang="en-GB"/>
          </a:p>
        </p:txBody>
      </p:sp>
    </p:spTree>
    <p:extLst>
      <p:ext uri="{BB962C8B-B14F-4D97-AF65-F5344CB8AC3E}">
        <p14:creationId xmlns:p14="http://schemas.microsoft.com/office/powerpoint/2010/main" val="19965624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085364" y="1425575"/>
            <a:ext cx="9764544" cy="4989513"/>
          </a:xfrm>
        </p:spPr>
        <p:txBody>
          <a:bodyPr anchor="b"/>
          <a:lstStyle>
            <a:lvl1pPr>
              <a:defRPr sz="9978"/>
            </a:lvl1pPr>
          </a:lstStyle>
          <a:p>
            <a:r>
              <a:rPr lang="en-US"/>
              <a:t>Click to edit Master title style</a:t>
            </a:r>
          </a:p>
        </p:txBody>
      </p:sp>
      <p:sp>
        <p:nvSpPr>
          <p:cNvPr id="3" name="Content Placeholder 2"/>
          <p:cNvSpPr>
            <a:spLocks noGrp="1"/>
          </p:cNvSpPr>
          <p:nvPr>
            <p:ph idx="1"/>
          </p:nvPr>
        </p:nvSpPr>
        <p:spPr>
          <a:xfrm>
            <a:off x="12870909" y="3078850"/>
            <a:ext cx="15326827" cy="15196234"/>
          </a:xfrm>
        </p:spPr>
        <p:txBody>
          <a:bodyPr/>
          <a:lstStyle>
            <a:lvl1pPr>
              <a:defRPr sz="9978"/>
            </a:lvl1pPr>
            <a:lvl2pPr>
              <a:defRPr sz="8731"/>
            </a:lvl2pPr>
            <a:lvl3pPr>
              <a:defRPr sz="7483"/>
            </a:lvl3pPr>
            <a:lvl4pPr>
              <a:defRPr sz="6236"/>
            </a:lvl4pPr>
            <a:lvl5pPr>
              <a:defRPr sz="6236"/>
            </a:lvl5pPr>
            <a:lvl6pPr>
              <a:defRPr sz="6236"/>
            </a:lvl6pPr>
            <a:lvl7pPr>
              <a:defRPr sz="6236"/>
            </a:lvl7pPr>
            <a:lvl8pPr>
              <a:defRPr sz="6236"/>
            </a:lvl8pPr>
            <a:lvl9pPr>
              <a:defRPr sz="6236"/>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2085364" y="6415088"/>
            <a:ext cx="9764544" cy="11884743"/>
          </a:xfrm>
        </p:spPr>
        <p:txBody>
          <a:bodyPr/>
          <a:lstStyle>
            <a:lvl1pPr marL="0" indent="0">
              <a:buNone/>
              <a:defRPr sz="4989"/>
            </a:lvl1pPr>
            <a:lvl2pPr marL="1425595" indent="0">
              <a:buNone/>
              <a:defRPr sz="4365"/>
            </a:lvl2pPr>
            <a:lvl3pPr marL="2851191" indent="0">
              <a:buNone/>
              <a:defRPr sz="3742"/>
            </a:lvl3pPr>
            <a:lvl4pPr marL="4276786" indent="0">
              <a:buNone/>
              <a:defRPr sz="3118"/>
            </a:lvl4pPr>
            <a:lvl5pPr marL="5702381" indent="0">
              <a:buNone/>
              <a:defRPr sz="3118"/>
            </a:lvl5pPr>
            <a:lvl6pPr marL="7127977" indent="0">
              <a:buNone/>
              <a:defRPr sz="3118"/>
            </a:lvl6pPr>
            <a:lvl7pPr marL="8553572" indent="0">
              <a:buNone/>
              <a:defRPr sz="3118"/>
            </a:lvl7pPr>
            <a:lvl8pPr marL="9979167" indent="0">
              <a:buNone/>
              <a:defRPr sz="3118"/>
            </a:lvl8pPr>
            <a:lvl9pPr marL="11404763" indent="0">
              <a:buNone/>
              <a:defRPr sz="3118"/>
            </a:lvl9pPr>
          </a:lstStyle>
          <a:p>
            <a:pPr lvl="0"/>
            <a:r>
              <a:rPr lang="en-US"/>
              <a:t>Click to edit Master text styles</a:t>
            </a:r>
          </a:p>
        </p:txBody>
      </p:sp>
      <p:sp>
        <p:nvSpPr>
          <p:cNvPr id="5" name="Date Placeholder 4"/>
          <p:cNvSpPr>
            <a:spLocks noGrp="1"/>
          </p:cNvSpPr>
          <p:nvPr>
            <p:ph type="dt" sz="half" idx="10"/>
          </p:nvPr>
        </p:nvSpPr>
        <p:spPr/>
        <p:txBody>
          <a:bodyPr/>
          <a:lstStyle/>
          <a:p>
            <a:fld id="{D5A9535F-2230-4628-978D-AB13A6D1164D}" type="datetimeFigureOut">
              <a:rPr lang="en-GB" smtClean="0"/>
              <a:t>24/11/2020</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C18FE70-99AB-4657-95FE-FA8C3FE8B9A1}" type="slidenum">
              <a:rPr lang="en-GB" smtClean="0"/>
              <a:t>‹#›</a:t>
            </a:fld>
            <a:endParaRPr lang="en-GB"/>
          </a:p>
        </p:txBody>
      </p:sp>
    </p:spTree>
    <p:extLst>
      <p:ext uri="{BB962C8B-B14F-4D97-AF65-F5344CB8AC3E}">
        <p14:creationId xmlns:p14="http://schemas.microsoft.com/office/powerpoint/2010/main" val="37117558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085364" y="1425575"/>
            <a:ext cx="9764544" cy="4989513"/>
          </a:xfrm>
        </p:spPr>
        <p:txBody>
          <a:bodyPr anchor="b"/>
          <a:lstStyle>
            <a:lvl1pPr>
              <a:defRPr sz="9978"/>
            </a:lvl1pPr>
          </a:lstStyle>
          <a:p>
            <a:r>
              <a:rPr lang="en-US"/>
              <a:t>Click to edit Master title style</a:t>
            </a:r>
          </a:p>
        </p:txBody>
      </p:sp>
      <p:sp>
        <p:nvSpPr>
          <p:cNvPr id="3" name="Picture Placeholder 2"/>
          <p:cNvSpPr>
            <a:spLocks noGrp="1" noChangeAspect="1"/>
          </p:cNvSpPr>
          <p:nvPr>
            <p:ph type="pic" idx="1"/>
          </p:nvPr>
        </p:nvSpPr>
        <p:spPr>
          <a:xfrm>
            <a:off x="12870909" y="3078850"/>
            <a:ext cx="15326827" cy="15196234"/>
          </a:xfrm>
        </p:spPr>
        <p:txBody>
          <a:bodyPr anchor="t"/>
          <a:lstStyle>
            <a:lvl1pPr marL="0" indent="0">
              <a:buNone/>
              <a:defRPr sz="9978"/>
            </a:lvl1pPr>
            <a:lvl2pPr marL="1425595" indent="0">
              <a:buNone/>
              <a:defRPr sz="8731"/>
            </a:lvl2pPr>
            <a:lvl3pPr marL="2851191" indent="0">
              <a:buNone/>
              <a:defRPr sz="7483"/>
            </a:lvl3pPr>
            <a:lvl4pPr marL="4276786" indent="0">
              <a:buNone/>
              <a:defRPr sz="6236"/>
            </a:lvl4pPr>
            <a:lvl5pPr marL="5702381" indent="0">
              <a:buNone/>
              <a:defRPr sz="6236"/>
            </a:lvl5pPr>
            <a:lvl6pPr marL="7127977" indent="0">
              <a:buNone/>
              <a:defRPr sz="6236"/>
            </a:lvl6pPr>
            <a:lvl7pPr marL="8553572" indent="0">
              <a:buNone/>
              <a:defRPr sz="6236"/>
            </a:lvl7pPr>
            <a:lvl8pPr marL="9979167" indent="0">
              <a:buNone/>
              <a:defRPr sz="6236"/>
            </a:lvl8pPr>
            <a:lvl9pPr marL="11404763" indent="0">
              <a:buNone/>
              <a:defRPr sz="6236"/>
            </a:lvl9pPr>
          </a:lstStyle>
          <a:p>
            <a:r>
              <a:rPr lang="en-US"/>
              <a:t>Click icon to add picture</a:t>
            </a:r>
          </a:p>
        </p:txBody>
      </p:sp>
      <p:sp>
        <p:nvSpPr>
          <p:cNvPr id="4" name="Text Placeholder 3"/>
          <p:cNvSpPr>
            <a:spLocks noGrp="1"/>
          </p:cNvSpPr>
          <p:nvPr>
            <p:ph type="body" sz="half" idx="2"/>
          </p:nvPr>
        </p:nvSpPr>
        <p:spPr>
          <a:xfrm>
            <a:off x="2085364" y="6415088"/>
            <a:ext cx="9764544" cy="11884743"/>
          </a:xfrm>
        </p:spPr>
        <p:txBody>
          <a:bodyPr/>
          <a:lstStyle>
            <a:lvl1pPr marL="0" indent="0">
              <a:buNone/>
              <a:defRPr sz="4989"/>
            </a:lvl1pPr>
            <a:lvl2pPr marL="1425595" indent="0">
              <a:buNone/>
              <a:defRPr sz="4365"/>
            </a:lvl2pPr>
            <a:lvl3pPr marL="2851191" indent="0">
              <a:buNone/>
              <a:defRPr sz="3742"/>
            </a:lvl3pPr>
            <a:lvl4pPr marL="4276786" indent="0">
              <a:buNone/>
              <a:defRPr sz="3118"/>
            </a:lvl4pPr>
            <a:lvl5pPr marL="5702381" indent="0">
              <a:buNone/>
              <a:defRPr sz="3118"/>
            </a:lvl5pPr>
            <a:lvl6pPr marL="7127977" indent="0">
              <a:buNone/>
              <a:defRPr sz="3118"/>
            </a:lvl6pPr>
            <a:lvl7pPr marL="8553572" indent="0">
              <a:buNone/>
              <a:defRPr sz="3118"/>
            </a:lvl7pPr>
            <a:lvl8pPr marL="9979167" indent="0">
              <a:buNone/>
              <a:defRPr sz="3118"/>
            </a:lvl8pPr>
            <a:lvl9pPr marL="11404763" indent="0">
              <a:buNone/>
              <a:defRPr sz="3118"/>
            </a:lvl9pPr>
          </a:lstStyle>
          <a:p>
            <a:pPr lvl="0"/>
            <a:r>
              <a:rPr lang="en-US"/>
              <a:t>Click to edit Master text styles</a:t>
            </a:r>
          </a:p>
        </p:txBody>
      </p:sp>
      <p:sp>
        <p:nvSpPr>
          <p:cNvPr id="5" name="Date Placeholder 4"/>
          <p:cNvSpPr>
            <a:spLocks noGrp="1"/>
          </p:cNvSpPr>
          <p:nvPr>
            <p:ph type="dt" sz="half" idx="10"/>
          </p:nvPr>
        </p:nvSpPr>
        <p:spPr/>
        <p:txBody>
          <a:bodyPr/>
          <a:lstStyle/>
          <a:p>
            <a:fld id="{D5A9535F-2230-4628-978D-AB13A6D1164D}" type="datetimeFigureOut">
              <a:rPr lang="en-GB" smtClean="0"/>
              <a:t>24/11/2020</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C18FE70-99AB-4657-95FE-FA8C3FE8B9A1}" type="slidenum">
              <a:rPr lang="en-GB" smtClean="0"/>
              <a:t>‹#›</a:t>
            </a:fld>
            <a:endParaRPr lang="en-GB"/>
          </a:p>
        </p:txBody>
      </p:sp>
    </p:spTree>
    <p:extLst>
      <p:ext uri="{BB962C8B-B14F-4D97-AF65-F5344CB8AC3E}">
        <p14:creationId xmlns:p14="http://schemas.microsoft.com/office/powerpoint/2010/main" val="27399585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81421" y="1138485"/>
            <a:ext cx="26112371" cy="4133179"/>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2081421" y="5692400"/>
            <a:ext cx="26112371" cy="13567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2081421" y="19819457"/>
            <a:ext cx="6811923" cy="1138480"/>
          </a:xfrm>
          <a:prstGeom prst="rect">
            <a:avLst/>
          </a:prstGeom>
        </p:spPr>
        <p:txBody>
          <a:bodyPr vert="horz" lIns="91440" tIns="45720" rIns="91440" bIns="45720" rtlCol="0" anchor="ctr"/>
          <a:lstStyle>
            <a:lvl1pPr algn="l">
              <a:defRPr sz="3742">
                <a:solidFill>
                  <a:schemeClr val="tx1">
                    <a:tint val="75000"/>
                  </a:schemeClr>
                </a:solidFill>
              </a:defRPr>
            </a:lvl1pPr>
          </a:lstStyle>
          <a:p>
            <a:fld id="{D5A9535F-2230-4628-978D-AB13A6D1164D}" type="datetimeFigureOut">
              <a:rPr lang="en-GB" smtClean="0"/>
              <a:t>24/11/2020</a:t>
            </a:fld>
            <a:endParaRPr lang="en-GB"/>
          </a:p>
        </p:txBody>
      </p:sp>
      <p:sp>
        <p:nvSpPr>
          <p:cNvPr id="5" name="Footer Placeholder 4"/>
          <p:cNvSpPr>
            <a:spLocks noGrp="1"/>
          </p:cNvSpPr>
          <p:nvPr>
            <p:ph type="ftr" sz="quarter" idx="3"/>
          </p:nvPr>
        </p:nvSpPr>
        <p:spPr>
          <a:xfrm>
            <a:off x="10028665" y="19819457"/>
            <a:ext cx="10217884" cy="1138480"/>
          </a:xfrm>
          <a:prstGeom prst="rect">
            <a:avLst/>
          </a:prstGeom>
        </p:spPr>
        <p:txBody>
          <a:bodyPr vert="horz" lIns="91440" tIns="45720" rIns="91440" bIns="45720" rtlCol="0" anchor="ctr"/>
          <a:lstStyle>
            <a:lvl1pPr algn="ctr">
              <a:defRPr sz="3742">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21381869" y="19819457"/>
            <a:ext cx="6811923" cy="1138480"/>
          </a:xfrm>
          <a:prstGeom prst="rect">
            <a:avLst/>
          </a:prstGeom>
        </p:spPr>
        <p:txBody>
          <a:bodyPr vert="horz" lIns="91440" tIns="45720" rIns="91440" bIns="45720" rtlCol="0" anchor="ctr"/>
          <a:lstStyle>
            <a:lvl1pPr algn="r">
              <a:defRPr sz="3742">
                <a:solidFill>
                  <a:schemeClr val="tx1">
                    <a:tint val="75000"/>
                  </a:schemeClr>
                </a:solidFill>
              </a:defRPr>
            </a:lvl1pPr>
          </a:lstStyle>
          <a:p>
            <a:fld id="{1C18FE70-99AB-4657-95FE-FA8C3FE8B9A1}" type="slidenum">
              <a:rPr lang="en-GB" smtClean="0"/>
              <a:t>‹#›</a:t>
            </a:fld>
            <a:endParaRPr lang="en-GB"/>
          </a:p>
        </p:txBody>
      </p:sp>
    </p:spTree>
    <p:extLst>
      <p:ext uri="{BB962C8B-B14F-4D97-AF65-F5344CB8AC3E}">
        <p14:creationId xmlns:p14="http://schemas.microsoft.com/office/powerpoint/2010/main" val="234609326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2851191" rtl="0" eaLnBrk="1" latinLnBrk="0" hangingPunct="1">
        <a:lnSpc>
          <a:spcPct val="90000"/>
        </a:lnSpc>
        <a:spcBef>
          <a:spcPct val="0"/>
        </a:spcBef>
        <a:buNone/>
        <a:defRPr sz="13720" kern="1200">
          <a:solidFill>
            <a:schemeClr val="tx1"/>
          </a:solidFill>
          <a:latin typeface="+mj-lt"/>
          <a:ea typeface="+mj-ea"/>
          <a:cs typeface="+mj-cs"/>
        </a:defRPr>
      </a:lvl1pPr>
    </p:titleStyle>
    <p:bodyStyle>
      <a:lvl1pPr marL="712798" indent="-712798" algn="l" defTabSz="2851191" rtl="0" eaLnBrk="1" latinLnBrk="0" hangingPunct="1">
        <a:lnSpc>
          <a:spcPct val="90000"/>
        </a:lnSpc>
        <a:spcBef>
          <a:spcPts val="3118"/>
        </a:spcBef>
        <a:buFont typeface="Arial" panose="020B0604020202020204" pitchFamily="34" charset="0"/>
        <a:buChar char="•"/>
        <a:defRPr sz="8731" kern="1200">
          <a:solidFill>
            <a:schemeClr val="tx1"/>
          </a:solidFill>
          <a:latin typeface="+mn-lt"/>
          <a:ea typeface="+mn-ea"/>
          <a:cs typeface="+mn-cs"/>
        </a:defRPr>
      </a:lvl1pPr>
      <a:lvl2pPr marL="2138393" indent="-712798" algn="l" defTabSz="2851191" rtl="0" eaLnBrk="1" latinLnBrk="0" hangingPunct="1">
        <a:lnSpc>
          <a:spcPct val="90000"/>
        </a:lnSpc>
        <a:spcBef>
          <a:spcPts val="1559"/>
        </a:spcBef>
        <a:buFont typeface="Arial" panose="020B0604020202020204" pitchFamily="34" charset="0"/>
        <a:buChar char="•"/>
        <a:defRPr sz="7483" kern="1200">
          <a:solidFill>
            <a:schemeClr val="tx1"/>
          </a:solidFill>
          <a:latin typeface="+mn-lt"/>
          <a:ea typeface="+mn-ea"/>
          <a:cs typeface="+mn-cs"/>
        </a:defRPr>
      </a:lvl2pPr>
      <a:lvl3pPr marL="3563988" indent="-712798" algn="l" defTabSz="2851191" rtl="0" eaLnBrk="1" latinLnBrk="0" hangingPunct="1">
        <a:lnSpc>
          <a:spcPct val="90000"/>
        </a:lnSpc>
        <a:spcBef>
          <a:spcPts val="1559"/>
        </a:spcBef>
        <a:buFont typeface="Arial" panose="020B0604020202020204" pitchFamily="34" charset="0"/>
        <a:buChar char="•"/>
        <a:defRPr sz="6236" kern="1200">
          <a:solidFill>
            <a:schemeClr val="tx1"/>
          </a:solidFill>
          <a:latin typeface="+mn-lt"/>
          <a:ea typeface="+mn-ea"/>
          <a:cs typeface="+mn-cs"/>
        </a:defRPr>
      </a:lvl3pPr>
      <a:lvl4pPr marL="4989584" indent="-712798" algn="l" defTabSz="2851191" rtl="0" eaLnBrk="1" latinLnBrk="0" hangingPunct="1">
        <a:lnSpc>
          <a:spcPct val="90000"/>
        </a:lnSpc>
        <a:spcBef>
          <a:spcPts val="1559"/>
        </a:spcBef>
        <a:buFont typeface="Arial" panose="020B0604020202020204" pitchFamily="34" charset="0"/>
        <a:buChar char="•"/>
        <a:defRPr sz="5613" kern="1200">
          <a:solidFill>
            <a:schemeClr val="tx1"/>
          </a:solidFill>
          <a:latin typeface="+mn-lt"/>
          <a:ea typeface="+mn-ea"/>
          <a:cs typeface="+mn-cs"/>
        </a:defRPr>
      </a:lvl4pPr>
      <a:lvl5pPr marL="6415179" indent="-712798" algn="l" defTabSz="2851191" rtl="0" eaLnBrk="1" latinLnBrk="0" hangingPunct="1">
        <a:lnSpc>
          <a:spcPct val="90000"/>
        </a:lnSpc>
        <a:spcBef>
          <a:spcPts val="1559"/>
        </a:spcBef>
        <a:buFont typeface="Arial" panose="020B0604020202020204" pitchFamily="34" charset="0"/>
        <a:buChar char="•"/>
        <a:defRPr sz="5613" kern="1200">
          <a:solidFill>
            <a:schemeClr val="tx1"/>
          </a:solidFill>
          <a:latin typeface="+mn-lt"/>
          <a:ea typeface="+mn-ea"/>
          <a:cs typeface="+mn-cs"/>
        </a:defRPr>
      </a:lvl5pPr>
      <a:lvl6pPr marL="7840774" indent="-712798" algn="l" defTabSz="2851191" rtl="0" eaLnBrk="1" latinLnBrk="0" hangingPunct="1">
        <a:lnSpc>
          <a:spcPct val="90000"/>
        </a:lnSpc>
        <a:spcBef>
          <a:spcPts val="1559"/>
        </a:spcBef>
        <a:buFont typeface="Arial" panose="020B0604020202020204" pitchFamily="34" charset="0"/>
        <a:buChar char="•"/>
        <a:defRPr sz="5613" kern="1200">
          <a:solidFill>
            <a:schemeClr val="tx1"/>
          </a:solidFill>
          <a:latin typeface="+mn-lt"/>
          <a:ea typeface="+mn-ea"/>
          <a:cs typeface="+mn-cs"/>
        </a:defRPr>
      </a:lvl6pPr>
      <a:lvl7pPr marL="9266370" indent="-712798" algn="l" defTabSz="2851191" rtl="0" eaLnBrk="1" latinLnBrk="0" hangingPunct="1">
        <a:lnSpc>
          <a:spcPct val="90000"/>
        </a:lnSpc>
        <a:spcBef>
          <a:spcPts val="1559"/>
        </a:spcBef>
        <a:buFont typeface="Arial" panose="020B0604020202020204" pitchFamily="34" charset="0"/>
        <a:buChar char="•"/>
        <a:defRPr sz="5613" kern="1200">
          <a:solidFill>
            <a:schemeClr val="tx1"/>
          </a:solidFill>
          <a:latin typeface="+mn-lt"/>
          <a:ea typeface="+mn-ea"/>
          <a:cs typeface="+mn-cs"/>
        </a:defRPr>
      </a:lvl7pPr>
      <a:lvl8pPr marL="10691965" indent="-712798" algn="l" defTabSz="2851191" rtl="0" eaLnBrk="1" latinLnBrk="0" hangingPunct="1">
        <a:lnSpc>
          <a:spcPct val="90000"/>
        </a:lnSpc>
        <a:spcBef>
          <a:spcPts val="1559"/>
        </a:spcBef>
        <a:buFont typeface="Arial" panose="020B0604020202020204" pitchFamily="34" charset="0"/>
        <a:buChar char="•"/>
        <a:defRPr sz="5613" kern="1200">
          <a:solidFill>
            <a:schemeClr val="tx1"/>
          </a:solidFill>
          <a:latin typeface="+mn-lt"/>
          <a:ea typeface="+mn-ea"/>
          <a:cs typeface="+mn-cs"/>
        </a:defRPr>
      </a:lvl8pPr>
      <a:lvl9pPr marL="12117560" indent="-712798" algn="l" defTabSz="2851191" rtl="0" eaLnBrk="1" latinLnBrk="0" hangingPunct="1">
        <a:lnSpc>
          <a:spcPct val="90000"/>
        </a:lnSpc>
        <a:spcBef>
          <a:spcPts val="1559"/>
        </a:spcBef>
        <a:buFont typeface="Arial" panose="020B0604020202020204" pitchFamily="34" charset="0"/>
        <a:buChar char="•"/>
        <a:defRPr sz="5613" kern="1200">
          <a:solidFill>
            <a:schemeClr val="tx1"/>
          </a:solidFill>
          <a:latin typeface="+mn-lt"/>
          <a:ea typeface="+mn-ea"/>
          <a:cs typeface="+mn-cs"/>
        </a:defRPr>
      </a:lvl9pPr>
    </p:bodyStyle>
    <p:otherStyle>
      <a:defPPr>
        <a:defRPr lang="en-US"/>
      </a:defPPr>
      <a:lvl1pPr marL="0" algn="l" defTabSz="2851191" rtl="0" eaLnBrk="1" latinLnBrk="0" hangingPunct="1">
        <a:defRPr sz="5613" kern="1200">
          <a:solidFill>
            <a:schemeClr val="tx1"/>
          </a:solidFill>
          <a:latin typeface="+mn-lt"/>
          <a:ea typeface="+mn-ea"/>
          <a:cs typeface="+mn-cs"/>
        </a:defRPr>
      </a:lvl1pPr>
      <a:lvl2pPr marL="1425595" algn="l" defTabSz="2851191" rtl="0" eaLnBrk="1" latinLnBrk="0" hangingPunct="1">
        <a:defRPr sz="5613" kern="1200">
          <a:solidFill>
            <a:schemeClr val="tx1"/>
          </a:solidFill>
          <a:latin typeface="+mn-lt"/>
          <a:ea typeface="+mn-ea"/>
          <a:cs typeface="+mn-cs"/>
        </a:defRPr>
      </a:lvl2pPr>
      <a:lvl3pPr marL="2851191" algn="l" defTabSz="2851191" rtl="0" eaLnBrk="1" latinLnBrk="0" hangingPunct="1">
        <a:defRPr sz="5613" kern="1200">
          <a:solidFill>
            <a:schemeClr val="tx1"/>
          </a:solidFill>
          <a:latin typeface="+mn-lt"/>
          <a:ea typeface="+mn-ea"/>
          <a:cs typeface="+mn-cs"/>
        </a:defRPr>
      </a:lvl3pPr>
      <a:lvl4pPr marL="4276786" algn="l" defTabSz="2851191" rtl="0" eaLnBrk="1" latinLnBrk="0" hangingPunct="1">
        <a:defRPr sz="5613" kern="1200">
          <a:solidFill>
            <a:schemeClr val="tx1"/>
          </a:solidFill>
          <a:latin typeface="+mn-lt"/>
          <a:ea typeface="+mn-ea"/>
          <a:cs typeface="+mn-cs"/>
        </a:defRPr>
      </a:lvl4pPr>
      <a:lvl5pPr marL="5702381" algn="l" defTabSz="2851191" rtl="0" eaLnBrk="1" latinLnBrk="0" hangingPunct="1">
        <a:defRPr sz="5613" kern="1200">
          <a:solidFill>
            <a:schemeClr val="tx1"/>
          </a:solidFill>
          <a:latin typeface="+mn-lt"/>
          <a:ea typeface="+mn-ea"/>
          <a:cs typeface="+mn-cs"/>
        </a:defRPr>
      </a:lvl5pPr>
      <a:lvl6pPr marL="7127977" algn="l" defTabSz="2851191" rtl="0" eaLnBrk="1" latinLnBrk="0" hangingPunct="1">
        <a:defRPr sz="5613" kern="1200">
          <a:solidFill>
            <a:schemeClr val="tx1"/>
          </a:solidFill>
          <a:latin typeface="+mn-lt"/>
          <a:ea typeface="+mn-ea"/>
          <a:cs typeface="+mn-cs"/>
        </a:defRPr>
      </a:lvl6pPr>
      <a:lvl7pPr marL="8553572" algn="l" defTabSz="2851191" rtl="0" eaLnBrk="1" latinLnBrk="0" hangingPunct="1">
        <a:defRPr sz="5613" kern="1200">
          <a:solidFill>
            <a:schemeClr val="tx1"/>
          </a:solidFill>
          <a:latin typeface="+mn-lt"/>
          <a:ea typeface="+mn-ea"/>
          <a:cs typeface="+mn-cs"/>
        </a:defRPr>
      </a:lvl7pPr>
      <a:lvl8pPr marL="9979167" algn="l" defTabSz="2851191" rtl="0" eaLnBrk="1" latinLnBrk="0" hangingPunct="1">
        <a:defRPr sz="5613" kern="1200">
          <a:solidFill>
            <a:schemeClr val="tx1"/>
          </a:solidFill>
          <a:latin typeface="+mn-lt"/>
          <a:ea typeface="+mn-ea"/>
          <a:cs typeface="+mn-cs"/>
        </a:defRPr>
      </a:lvl8pPr>
      <a:lvl9pPr marL="11404763" algn="l" defTabSz="2851191" rtl="0" eaLnBrk="1" latinLnBrk="0" hangingPunct="1">
        <a:defRPr sz="5613"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jpeg"/><Relationship Id="rId13" Type="http://schemas.openxmlformats.org/officeDocument/2006/relationships/image" Target="../media/image11.png"/><Relationship Id="rId18" Type="http://schemas.openxmlformats.org/officeDocument/2006/relationships/image" Target="../media/image16.svg"/><Relationship Id="rId3" Type="http://schemas.openxmlformats.org/officeDocument/2006/relationships/image" Target="../media/image1.jpeg"/><Relationship Id="rId21" Type="http://schemas.openxmlformats.org/officeDocument/2006/relationships/image" Target="../media/image19.png"/><Relationship Id="rId7" Type="http://schemas.openxmlformats.org/officeDocument/2006/relationships/image" Target="../media/image5.png"/><Relationship Id="rId12" Type="http://schemas.openxmlformats.org/officeDocument/2006/relationships/image" Target="../media/image10.svg"/><Relationship Id="rId17" Type="http://schemas.openxmlformats.org/officeDocument/2006/relationships/image" Target="../media/image15.png"/><Relationship Id="rId2" Type="http://schemas.openxmlformats.org/officeDocument/2006/relationships/notesSlide" Target="../notesSlides/notesSlide1.xml"/><Relationship Id="rId16" Type="http://schemas.openxmlformats.org/officeDocument/2006/relationships/image" Target="../media/image14.svg"/><Relationship Id="rId20" Type="http://schemas.openxmlformats.org/officeDocument/2006/relationships/image" Target="../media/image18.svg"/><Relationship Id="rId1" Type="http://schemas.openxmlformats.org/officeDocument/2006/relationships/slideLayout" Target="../slideLayouts/slideLayout1.xml"/><Relationship Id="rId6" Type="http://schemas.openxmlformats.org/officeDocument/2006/relationships/image" Target="../media/image4.gif"/><Relationship Id="rId11" Type="http://schemas.openxmlformats.org/officeDocument/2006/relationships/image" Target="../media/image9.png"/><Relationship Id="rId24" Type="http://schemas.openxmlformats.org/officeDocument/2006/relationships/image" Target="../media/image22.svg"/><Relationship Id="rId5" Type="http://schemas.openxmlformats.org/officeDocument/2006/relationships/image" Target="../media/image3.jpeg"/><Relationship Id="rId15" Type="http://schemas.openxmlformats.org/officeDocument/2006/relationships/image" Target="../media/image13.png"/><Relationship Id="rId23" Type="http://schemas.openxmlformats.org/officeDocument/2006/relationships/image" Target="../media/image21.png"/><Relationship Id="rId10" Type="http://schemas.openxmlformats.org/officeDocument/2006/relationships/image" Target="../media/image8.jpeg"/><Relationship Id="rId19" Type="http://schemas.openxmlformats.org/officeDocument/2006/relationships/image" Target="../media/image17.png"/><Relationship Id="rId4" Type="http://schemas.openxmlformats.org/officeDocument/2006/relationships/image" Target="../media/image2.jpeg"/><Relationship Id="rId9" Type="http://schemas.openxmlformats.org/officeDocument/2006/relationships/image" Target="../media/image7.png"/><Relationship Id="rId14" Type="http://schemas.openxmlformats.org/officeDocument/2006/relationships/image" Target="../media/image12.svg"/><Relationship Id="rId22"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12.svg"/><Relationship Id="rId18" Type="http://schemas.openxmlformats.org/officeDocument/2006/relationships/image" Target="../media/image17.png"/><Relationship Id="rId26" Type="http://schemas.openxmlformats.org/officeDocument/2006/relationships/image" Target="../media/image33.jpeg"/><Relationship Id="rId3" Type="http://schemas.openxmlformats.org/officeDocument/2006/relationships/chart" Target="../charts/chart1.xml"/><Relationship Id="rId21" Type="http://schemas.openxmlformats.org/officeDocument/2006/relationships/image" Target="../media/image20.png"/><Relationship Id="rId7" Type="http://schemas.openxmlformats.org/officeDocument/2006/relationships/image" Target="../media/image24.svg"/><Relationship Id="rId12" Type="http://schemas.openxmlformats.org/officeDocument/2006/relationships/image" Target="../media/image11.png"/><Relationship Id="rId17" Type="http://schemas.openxmlformats.org/officeDocument/2006/relationships/image" Target="../media/image16.svg"/><Relationship Id="rId25" Type="http://schemas.openxmlformats.org/officeDocument/2006/relationships/image" Target="../media/image32.svg"/><Relationship Id="rId2" Type="http://schemas.openxmlformats.org/officeDocument/2006/relationships/image" Target="../media/image3.jpeg"/><Relationship Id="rId16" Type="http://schemas.openxmlformats.org/officeDocument/2006/relationships/image" Target="../media/image15.png"/><Relationship Id="rId20" Type="http://schemas.openxmlformats.org/officeDocument/2006/relationships/image" Target="../media/image19.png"/><Relationship Id="rId29"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image" Target="../media/image23.png"/><Relationship Id="rId11" Type="http://schemas.openxmlformats.org/officeDocument/2006/relationships/image" Target="../media/image28.svg"/><Relationship Id="rId24" Type="http://schemas.openxmlformats.org/officeDocument/2006/relationships/image" Target="../media/image31.png"/><Relationship Id="rId32" Type="http://schemas.openxmlformats.org/officeDocument/2006/relationships/image" Target="../media/image38.png"/><Relationship Id="rId5" Type="http://schemas.openxmlformats.org/officeDocument/2006/relationships/image" Target="../media/image5.png"/><Relationship Id="rId15" Type="http://schemas.openxmlformats.org/officeDocument/2006/relationships/image" Target="../media/image14.svg"/><Relationship Id="rId23" Type="http://schemas.openxmlformats.org/officeDocument/2006/relationships/image" Target="../media/image30.svg"/><Relationship Id="rId28" Type="http://schemas.openxmlformats.org/officeDocument/2006/relationships/image" Target="../media/image34.png"/><Relationship Id="rId10" Type="http://schemas.openxmlformats.org/officeDocument/2006/relationships/image" Target="../media/image27.png"/><Relationship Id="rId19" Type="http://schemas.openxmlformats.org/officeDocument/2006/relationships/image" Target="../media/image18.svg"/><Relationship Id="rId31" Type="http://schemas.openxmlformats.org/officeDocument/2006/relationships/image" Target="../media/image37.png"/><Relationship Id="rId4" Type="http://schemas.openxmlformats.org/officeDocument/2006/relationships/image" Target="../media/image4.gif"/><Relationship Id="rId9" Type="http://schemas.openxmlformats.org/officeDocument/2006/relationships/image" Target="../media/image26.svg"/><Relationship Id="rId14" Type="http://schemas.openxmlformats.org/officeDocument/2006/relationships/image" Target="../media/image13.png"/><Relationship Id="rId22" Type="http://schemas.openxmlformats.org/officeDocument/2006/relationships/image" Target="../media/image29.png"/><Relationship Id="rId27" Type="http://schemas.openxmlformats.org/officeDocument/2006/relationships/image" Target="../media/image7.png"/><Relationship Id="rId30" Type="http://schemas.openxmlformats.org/officeDocument/2006/relationships/image" Target="../media/image36.png"/></Relationships>
</file>

<file path=ppt/slides/_rels/slide4.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7.png"/><Relationship Id="rId18" Type="http://schemas.openxmlformats.org/officeDocument/2006/relationships/image" Target="../media/image43.svg"/><Relationship Id="rId26" Type="http://schemas.openxmlformats.org/officeDocument/2006/relationships/image" Target="../media/image18.svg"/><Relationship Id="rId3" Type="http://schemas.openxmlformats.org/officeDocument/2006/relationships/image" Target="../media/image4.gif"/><Relationship Id="rId21" Type="http://schemas.openxmlformats.org/officeDocument/2006/relationships/image" Target="../media/image13.png"/><Relationship Id="rId34" Type="http://schemas.openxmlformats.org/officeDocument/2006/relationships/image" Target="../media/image46.svg"/><Relationship Id="rId7" Type="http://schemas.openxmlformats.org/officeDocument/2006/relationships/image" Target="../media/image35.png"/><Relationship Id="rId12" Type="http://schemas.openxmlformats.org/officeDocument/2006/relationships/image" Target="../media/image41.png"/><Relationship Id="rId17" Type="http://schemas.openxmlformats.org/officeDocument/2006/relationships/image" Target="../media/image25.png"/><Relationship Id="rId25" Type="http://schemas.openxmlformats.org/officeDocument/2006/relationships/image" Target="../media/image17.png"/><Relationship Id="rId33" Type="http://schemas.openxmlformats.org/officeDocument/2006/relationships/image" Target="../media/image45.png"/><Relationship Id="rId2" Type="http://schemas.openxmlformats.org/officeDocument/2006/relationships/image" Target="../media/image3.jpeg"/><Relationship Id="rId16" Type="http://schemas.openxmlformats.org/officeDocument/2006/relationships/image" Target="../media/image42.svg"/><Relationship Id="rId20" Type="http://schemas.openxmlformats.org/officeDocument/2006/relationships/image" Target="../media/image28.svg"/><Relationship Id="rId29"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34.png"/><Relationship Id="rId11" Type="http://schemas.openxmlformats.org/officeDocument/2006/relationships/image" Target="../media/image40.png"/><Relationship Id="rId24" Type="http://schemas.openxmlformats.org/officeDocument/2006/relationships/image" Target="../media/image16.svg"/><Relationship Id="rId32" Type="http://schemas.openxmlformats.org/officeDocument/2006/relationships/image" Target="../media/image32.svg"/><Relationship Id="rId5" Type="http://schemas.openxmlformats.org/officeDocument/2006/relationships/image" Target="../media/image33.jpeg"/><Relationship Id="rId15" Type="http://schemas.openxmlformats.org/officeDocument/2006/relationships/image" Target="../media/image23.png"/><Relationship Id="rId23" Type="http://schemas.openxmlformats.org/officeDocument/2006/relationships/image" Target="../media/image15.png"/><Relationship Id="rId28" Type="http://schemas.openxmlformats.org/officeDocument/2006/relationships/image" Target="../media/image20.png"/><Relationship Id="rId10" Type="http://schemas.openxmlformats.org/officeDocument/2006/relationships/image" Target="../media/image39.png"/><Relationship Id="rId19" Type="http://schemas.openxmlformats.org/officeDocument/2006/relationships/image" Target="../media/image27.png"/><Relationship Id="rId31" Type="http://schemas.openxmlformats.org/officeDocument/2006/relationships/image" Target="../media/image31.png"/><Relationship Id="rId4" Type="http://schemas.openxmlformats.org/officeDocument/2006/relationships/image" Target="../media/image5.png"/><Relationship Id="rId9" Type="http://schemas.openxmlformats.org/officeDocument/2006/relationships/image" Target="../media/image37.png"/><Relationship Id="rId14" Type="http://schemas.openxmlformats.org/officeDocument/2006/relationships/chart" Target="../charts/chart2.xml"/><Relationship Id="rId22" Type="http://schemas.openxmlformats.org/officeDocument/2006/relationships/image" Target="../media/image14.svg"/><Relationship Id="rId27" Type="http://schemas.openxmlformats.org/officeDocument/2006/relationships/image" Target="../media/image19.png"/><Relationship Id="rId30" Type="http://schemas.openxmlformats.org/officeDocument/2006/relationships/image" Target="../media/image44.svg"/></Relationships>
</file>

<file path=ppt/slides/_rels/slide5.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25.png"/><Relationship Id="rId18" Type="http://schemas.openxmlformats.org/officeDocument/2006/relationships/image" Target="../media/image16.svg"/><Relationship Id="rId26" Type="http://schemas.openxmlformats.org/officeDocument/2006/relationships/image" Target="../media/image50.png"/><Relationship Id="rId3" Type="http://schemas.openxmlformats.org/officeDocument/2006/relationships/image" Target="../media/image38.png"/><Relationship Id="rId21" Type="http://schemas.openxmlformats.org/officeDocument/2006/relationships/image" Target="../media/image4.gif"/><Relationship Id="rId7" Type="http://schemas.openxmlformats.org/officeDocument/2006/relationships/image" Target="../media/image41.png"/><Relationship Id="rId12" Type="http://schemas.openxmlformats.org/officeDocument/2006/relationships/image" Target="../media/image42.svg"/><Relationship Id="rId17" Type="http://schemas.openxmlformats.org/officeDocument/2006/relationships/image" Target="../media/image15.png"/><Relationship Id="rId25" Type="http://schemas.openxmlformats.org/officeDocument/2006/relationships/image" Target="../media/image19.png"/><Relationship Id="rId2" Type="http://schemas.openxmlformats.org/officeDocument/2006/relationships/notesSlide" Target="../notesSlides/notesSlide2.xml"/><Relationship Id="rId16" Type="http://schemas.openxmlformats.org/officeDocument/2006/relationships/image" Target="../media/image28.svg"/><Relationship Id="rId20" Type="http://schemas.openxmlformats.org/officeDocument/2006/relationships/image" Target="../media/image18.svg"/><Relationship Id="rId29" Type="http://schemas.openxmlformats.org/officeDocument/2006/relationships/image" Target="../media/image44.svg"/><Relationship Id="rId1" Type="http://schemas.openxmlformats.org/officeDocument/2006/relationships/slideLayout" Target="../slideLayouts/slideLayout7.xml"/><Relationship Id="rId6" Type="http://schemas.openxmlformats.org/officeDocument/2006/relationships/image" Target="../media/image40.png"/><Relationship Id="rId11" Type="http://schemas.openxmlformats.org/officeDocument/2006/relationships/image" Target="../media/image23.png"/><Relationship Id="rId24" Type="http://schemas.openxmlformats.org/officeDocument/2006/relationships/image" Target="../media/image49.png"/><Relationship Id="rId5" Type="http://schemas.openxmlformats.org/officeDocument/2006/relationships/image" Target="../media/image39.png"/><Relationship Id="rId15" Type="http://schemas.openxmlformats.org/officeDocument/2006/relationships/image" Target="../media/image27.png"/><Relationship Id="rId23" Type="http://schemas.openxmlformats.org/officeDocument/2006/relationships/image" Target="../media/image48.jpeg"/><Relationship Id="rId28" Type="http://schemas.openxmlformats.org/officeDocument/2006/relationships/image" Target="../media/image29.png"/><Relationship Id="rId10" Type="http://schemas.openxmlformats.org/officeDocument/2006/relationships/image" Target="../media/image7.png"/><Relationship Id="rId19" Type="http://schemas.openxmlformats.org/officeDocument/2006/relationships/image" Target="../media/image17.png"/><Relationship Id="rId31" Type="http://schemas.openxmlformats.org/officeDocument/2006/relationships/image" Target="../media/image51.png"/><Relationship Id="rId4" Type="http://schemas.openxmlformats.org/officeDocument/2006/relationships/image" Target="../media/image47.png"/><Relationship Id="rId9" Type="http://schemas.openxmlformats.org/officeDocument/2006/relationships/image" Target="../media/image36.png"/><Relationship Id="rId14" Type="http://schemas.openxmlformats.org/officeDocument/2006/relationships/image" Target="../media/image43.svg"/><Relationship Id="rId22" Type="http://schemas.openxmlformats.org/officeDocument/2006/relationships/image" Target="../media/image5.png"/><Relationship Id="rId27" Type="http://schemas.microsoft.com/office/2007/relationships/hdphoto" Target="../media/hdphoto1.wdp"/><Relationship Id="rId30" Type="http://schemas.openxmlformats.org/officeDocument/2006/relationships/chart" Target="../charts/chart3.xml"/></Relationships>
</file>

<file path=ppt/slides/_rels/slide6.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43.svg"/><Relationship Id="rId18" Type="http://schemas.openxmlformats.org/officeDocument/2006/relationships/image" Target="../media/image17.png"/><Relationship Id="rId26" Type="http://schemas.microsoft.com/office/2007/relationships/hdphoto" Target="../media/hdphoto1.wdp"/><Relationship Id="rId3" Type="http://schemas.openxmlformats.org/officeDocument/2006/relationships/image" Target="../media/image38.png"/><Relationship Id="rId21" Type="http://schemas.openxmlformats.org/officeDocument/2006/relationships/image" Target="../media/image5.png"/><Relationship Id="rId7" Type="http://schemas.openxmlformats.org/officeDocument/2006/relationships/image" Target="../media/image41.png"/><Relationship Id="rId12" Type="http://schemas.openxmlformats.org/officeDocument/2006/relationships/image" Target="../media/image25.png"/><Relationship Id="rId17" Type="http://schemas.openxmlformats.org/officeDocument/2006/relationships/image" Target="../media/image16.svg"/><Relationship Id="rId25" Type="http://schemas.openxmlformats.org/officeDocument/2006/relationships/image" Target="../media/image50.png"/><Relationship Id="rId2" Type="http://schemas.openxmlformats.org/officeDocument/2006/relationships/notesSlide" Target="../notesSlides/notesSlide3.xml"/><Relationship Id="rId16" Type="http://schemas.openxmlformats.org/officeDocument/2006/relationships/image" Target="../media/image15.png"/><Relationship Id="rId20" Type="http://schemas.openxmlformats.org/officeDocument/2006/relationships/image" Target="../media/image4.gif"/><Relationship Id="rId29" Type="http://schemas.openxmlformats.org/officeDocument/2006/relationships/chart" Target="../charts/chart4.xml"/><Relationship Id="rId1" Type="http://schemas.openxmlformats.org/officeDocument/2006/relationships/slideLayout" Target="../slideLayouts/slideLayout7.xml"/><Relationship Id="rId6" Type="http://schemas.openxmlformats.org/officeDocument/2006/relationships/image" Target="../media/image40.png"/><Relationship Id="rId11" Type="http://schemas.openxmlformats.org/officeDocument/2006/relationships/image" Target="../media/image42.svg"/><Relationship Id="rId24" Type="http://schemas.openxmlformats.org/officeDocument/2006/relationships/image" Target="../media/image19.png"/><Relationship Id="rId5" Type="http://schemas.openxmlformats.org/officeDocument/2006/relationships/image" Target="../media/image39.png"/><Relationship Id="rId15" Type="http://schemas.openxmlformats.org/officeDocument/2006/relationships/image" Target="../media/image28.svg"/><Relationship Id="rId23" Type="http://schemas.openxmlformats.org/officeDocument/2006/relationships/image" Target="../media/image49.png"/><Relationship Id="rId28" Type="http://schemas.openxmlformats.org/officeDocument/2006/relationships/image" Target="../media/image44.svg"/><Relationship Id="rId10" Type="http://schemas.openxmlformats.org/officeDocument/2006/relationships/image" Target="../media/image23.png"/><Relationship Id="rId19" Type="http://schemas.openxmlformats.org/officeDocument/2006/relationships/image" Target="../media/image18.svg"/><Relationship Id="rId31" Type="http://schemas.openxmlformats.org/officeDocument/2006/relationships/image" Target="../media/image52.png"/><Relationship Id="rId4" Type="http://schemas.openxmlformats.org/officeDocument/2006/relationships/image" Target="../media/image47.png"/><Relationship Id="rId9" Type="http://schemas.openxmlformats.org/officeDocument/2006/relationships/image" Target="../media/image7.png"/><Relationship Id="rId14" Type="http://schemas.openxmlformats.org/officeDocument/2006/relationships/image" Target="../media/image27.png"/><Relationship Id="rId22" Type="http://schemas.openxmlformats.org/officeDocument/2006/relationships/image" Target="../media/image48.jpeg"/><Relationship Id="rId27" Type="http://schemas.openxmlformats.org/officeDocument/2006/relationships/image" Target="../media/image29.png"/><Relationship Id="rId30" Type="http://schemas.openxmlformats.org/officeDocument/2006/relationships/image" Target="../media/image5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0" name="Picture 6" descr="Dark Red Background Stock Video - Download Video Clip Now - iStock">
            <a:extLst>
              <a:ext uri="{FF2B5EF4-FFF2-40B4-BE49-F238E27FC236}">
                <a16:creationId xmlns:a16="http://schemas.microsoft.com/office/drawing/2014/main" id="{16FFFBCC-747A-4F09-B574-459C2816AC0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0984" r="15952"/>
          <a:stretch/>
        </p:blipFill>
        <p:spPr bwMode="auto">
          <a:xfrm>
            <a:off x="9604018" y="-9"/>
            <a:ext cx="20702587" cy="21383624"/>
          </a:xfrm>
          <a:custGeom>
            <a:avLst/>
            <a:gdLst/>
            <a:ahLst/>
            <a:cxnLst/>
            <a:rect l="l" t="t" r="r" b="b"/>
            <a:pathLst>
              <a:path w="8123469" h="6858000">
                <a:moveTo>
                  <a:pt x="5181344" y="0"/>
                </a:moveTo>
                <a:lnTo>
                  <a:pt x="8123469" y="0"/>
                </a:lnTo>
                <a:lnTo>
                  <a:pt x="8123469"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pic>
        <p:nvPicPr>
          <p:cNvPr id="1034" name="Picture 1033" descr="Diagram&#10;&#10;Description automatically generated">
            <a:extLst>
              <a:ext uri="{FF2B5EF4-FFF2-40B4-BE49-F238E27FC236}">
                <a16:creationId xmlns:a16="http://schemas.microsoft.com/office/drawing/2014/main" id="{F948354E-2A1F-4391-8658-900084BFAB98}"/>
              </a:ext>
            </a:extLst>
          </p:cNvPr>
          <p:cNvPicPr>
            <a:picLocks noChangeAspect="1"/>
          </p:cNvPicPr>
          <p:nvPr/>
        </p:nvPicPr>
        <p:blipFill rotWithShape="1">
          <a:blip r:embed="rId4">
            <a:extLst>
              <a:ext uri="{28A0092B-C50C-407E-A947-70E740481C1C}">
                <a14:useLocalDpi xmlns:a14="http://schemas.microsoft.com/office/drawing/2010/main" val="0"/>
              </a:ext>
            </a:extLst>
          </a:blip>
          <a:srcRect l="19137" t="14013" r="17808" b="9438"/>
          <a:stretch/>
        </p:blipFill>
        <p:spPr>
          <a:xfrm>
            <a:off x="21761697" y="13458825"/>
            <a:ext cx="8128365" cy="7400925"/>
          </a:xfrm>
          <a:prstGeom prst="rect">
            <a:avLst/>
          </a:prstGeom>
        </p:spPr>
      </p:pic>
      <p:pic>
        <p:nvPicPr>
          <p:cNvPr id="1048" name="Picture 1047" descr="A picture containing map&#10;&#10;Description automatically generated">
            <a:extLst>
              <a:ext uri="{FF2B5EF4-FFF2-40B4-BE49-F238E27FC236}">
                <a16:creationId xmlns:a16="http://schemas.microsoft.com/office/drawing/2014/main" id="{42F2D584-AB5F-4EAA-A270-7E4B0CB7EADC}"/>
              </a:ext>
            </a:extLst>
          </p:cNvPr>
          <p:cNvPicPr>
            <a:picLocks noChangeAspect="1"/>
          </p:cNvPicPr>
          <p:nvPr/>
        </p:nvPicPr>
        <p:blipFill rotWithShape="1">
          <a:blip r:embed="rId5">
            <a:extLst>
              <a:ext uri="{28A0092B-C50C-407E-A947-70E740481C1C}">
                <a14:useLocalDpi xmlns:a14="http://schemas.microsoft.com/office/drawing/2010/main" val="0"/>
              </a:ext>
            </a:extLst>
          </a:blip>
          <a:srcRect l="13496" t="8263" r="58613" b="46320"/>
          <a:stretch/>
        </p:blipFill>
        <p:spPr>
          <a:xfrm>
            <a:off x="292237" y="289212"/>
            <a:ext cx="4917712" cy="4504459"/>
          </a:xfrm>
          <a:prstGeom prst="rect">
            <a:avLst/>
          </a:prstGeom>
        </p:spPr>
      </p:pic>
      <p:pic>
        <p:nvPicPr>
          <p:cNvPr id="1049" name="Picture 23" descr="Contact form | The Roundtable of Sustainable Academic Travel">
            <a:extLst>
              <a:ext uri="{FF2B5EF4-FFF2-40B4-BE49-F238E27FC236}">
                <a16:creationId xmlns:a16="http://schemas.microsoft.com/office/drawing/2014/main" id="{28507033-50F0-4BEC-A4BD-275774855BF4}"/>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6505" t="23444" b="24851"/>
          <a:stretch/>
        </p:blipFill>
        <p:spPr bwMode="auto">
          <a:xfrm>
            <a:off x="26528680" y="261256"/>
            <a:ext cx="3599656" cy="3304669"/>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25" descr="Engineers Without Borders UK - Home | Facebook">
            <a:extLst>
              <a:ext uri="{FF2B5EF4-FFF2-40B4-BE49-F238E27FC236}">
                <a16:creationId xmlns:a16="http://schemas.microsoft.com/office/drawing/2014/main" id="{7E79FFCA-74E3-46EA-B4E1-462554342D4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3206969" y="264695"/>
            <a:ext cx="3314269" cy="3301231"/>
          </a:xfrm>
          <a:prstGeom prst="rect">
            <a:avLst/>
          </a:prstGeom>
          <a:noFill/>
          <a:extLst>
            <a:ext uri="{909E8E84-426E-40DD-AFC4-6F175D3DCCD1}">
              <a14:hiddenFill xmlns:a14="http://schemas.microsoft.com/office/drawing/2010/main">
                <a:solidFill>
                  <a:srgbClr val="FFFFFF"/>
                </a:solidFill>
              </a14:hiddenFill>
            </a:ext>
          </a:extLst>
        </p:spPr>
      </p:pic>
      <p:pic>
        <p:nvPicPr>
          <p:cNvPr id="1052" name="Picture 1051" descr="Diagram&#10;&#10;Description automatically generated">
            <a:extLst>
              <a:ext uri="{FF2B5EF4-FFF2-40B4-BE49-F238E27FC236}">
                <a16:creationId xmlns:a16="http://schemas.microsoft.com/office/drawing/2014/main" id="{099C7A82-4588-4A04-87C5-9C6296DC5BE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187952" y="13458824"/>
            <a:ext cx="13345545" cy="7400925"/>
          </a:xfrm>
          <a:prstGeom prst="rect">
            <a:avLst/>
          </a:prstGeom>
        </p:spPr>
      </p:pic>
      <p:sp>
        <p:nvSpPr>
          <p:cNvPr id="1056" name="TextBox 1055">
            <a:extLst>
              <a:ext uri="{FF2B5EF4-FFF2-40B4-BE49-F238E27FC236}">
                <a16:creationId xmlns:a16="http://schemas.microsoft.com/office/drawing/2014/main" id="{1291FDAE-093D-4BB0-BE4A-4BF37D86F480}"/>
              </a:ext>
            </a:extLst>
          </p:cNvPr>
          <p:cNvSpPr txBox="1"/>
          <p:nvPr/>
        </p:nvSpPr>
        <p:spPr>
          <a:xfrm>
            <a:off x="439671" y="6485756"/>
            <a:ext cx="13345543" cy="7400925"/>
          </a:xfrm>
          <a:prstGeom prst="rect">
            <a:avLst/>
          </a:prstGeom>
          <a:noFill/>
          <a:ln>
            <a:solidFill>
              <a:srgbClr val="FFFF00"/>
            </a:solidFill>
          </a:ln>
        </p:spPr>
        <p:txBody>
          <a:bodyPr wrap="square" rtlCol="0">
            <a:spAutoFit/>
          </a:bodyPr>
          <a:lstStyle/>
          <a:p>
            <a:endParaRPr lang="en-GB"/>
          </a:p>
        </p:txBody>
      </p:sp>
      <p:sp>
        <p:nvSpPr>
          <p:cNvPr id="1057" name="TextBox 1056">
            <a:extLst>
              <a:ext uri="{FF2B5EF4-FFF2-40B4-BE49-F238E27FC236}">
                <a16:creationId xmlns:a16="http://schemas.microsoft.com/office/drawing/2014/main" id="{5E567412-3E9E-4CB8-A6E7-C9FF6BAFE692}"/>
              </a:ext>
            </a:extLst>
          </p:cNvPr>
          <p:cNvSpPr txBox="1"/>
          <p:nvPr/>
        </p:nvSpPr>
        <p:spPr>
          <a:xfrm>
            <a:off x="292236" y="86011"/>
            <a:ext cx="4898844" cy="4504459"/>
          </a:xfrm>
          <a:prstGeom prst="rect">
            <a:avLst/>
          </a:prstGeom>
          <a:noFill/>
          <a:ln>
            <a:solidFill>
              <a:srgbClr val="FFFF00"/>
            </a:solidFill>
          </a:ln>
        </p:spPr>
        <p:txBody>
          <a:bodyPr wrap="square" rtlCol="0">
            <a:spAutoFit/>
          </a:bodyPr>
          <a:lstStyle/>
          <a:p>
            <a:endParaRPr lang="en-GB"/>
          </a:p>
        </p:txBody>
      </p:sp>
      <p:pic>
        <p:nvPicPr>
          <p:cNvPr id="264" name="Picture 263">
            <a:extLst>
              <a:ext uri="{FF2B5EF4-FFF2-40B4-BE49-F238E27FC236}">
                <a16:creationId xmlns:a16="http://schemas.microsoft.com/office/drawing/2014/main" id="{6BDBE000-429B-4C40-98DE-B018526A08E2}"/>
              </a:ext>
            </a:extLst>
          </p:cNvPr>
          <p:cNvPicPr/>
          <p:nvPr/>
        </p:nvPicPr>
        <p:blipFill>
          <a:blip r:embed="rId9" cstate="print">
            <a:extLst>
              <a:ext uri="{28A0092B-C50C-407E-A947-70E740481C1C}">
                <a14:useLocalDpi xmlns:a14="http://schemas.microsoft.com/office/drawing/2010/main" val="0"/>
              </a:ext>
            </a:extLst>
          </a:blip>
          <a:stretch>
            <a:fillRect/>
          </a:stretch>
        </p:blipFill>
        <p:spPr>
          <a:xfrm>
            <a:off x="15973993" y="1064866"/>
            <a:ext cx="3307720" cy="3590803"/>
          </a:xfrm>
          <a:prstGeom prst="rect">
            <a:avLst/>
          </a:prstGeom>
        </p:spPr>
      </p:pic>
      <p:sp>
        <p:nvSpPr>
          <p:cNvPr id="267" name="TextBox 266">
            <a:extLst>
              <a:ext uri="{FF2B5EF4-FFF2-40B4-BE49-F238E27FC236}">
                <a16:creationId xmlns:a16="http://schemas.microsoft.com/office/drawing/2014/main" id="{1B342747-DBE8-40CC-8CB1-BE563FEADF07}"/>
              </a:ext>
            </a:extLst>
          </p:cNvPr>
          <p:cNvSpPr txBox="1"/>
          <p:nvPr/>
        </p:nvSpPr>
        <p:spPr>
          <a:xfrm>
            <a:off x="19639259" y="1051268"/>
            <a:ext cx="3275440" cy="2540311"/>
          </a:xfrm>
          <a:prstGeom prst="rect">
            <a:avLst/>
          </a:prstGeom>
          <a:noFill/>
        </p:spPr>
        <p:txBody>
          <a:bodyPr wrap="square">
            <a:spAutoFit/>
          </a:bodyPr>
          <a:lstStyle/>
          <a:p>
            <a:pPr marL="342900" lvl="0" indent="-342900">
              <a:lnSpc>
                <a:spcPct val="107000"/>
              </a:lnSpc>
              <a:buFont typeface="Wingdings" panose="05000000000000000000" pitchFamily="2" charset="2"/>
              <a:buChar char=""/>
            </a:pPr>
            <a:r>
              <a:rPr lang="en-GB" sz="3000">
                <a:solidFill>
                  <a:schemeClr val="bg1">
                    <a:lumMod val="50000"/>
                  </a:schemeClr>
                </a:solidFill>
                <a:effectLst/>
                <a:ea typeface="Calibri" panose="020F0502020204030204" pitchFamily="34" charset="0"/>
                <a:cs typeface="Times New Roman" panose="02020603050405020304" pitchFamily="18" charset="0"/>
              </a:rPr>
              <a:t>Distanced</a:t>
            </a:r>
          </a:p>
          <a:p>
            <a:pPr marL="342900" lvl="0" indent="-342900">
              <a:lnSpc>
                <a:spcPct val="107000"/>
              </a:lnSpc>
              <a:buFont typeface="Wingdings" panose="05000000000000000000" pitchFamily="2" charset="2"/>
              <a:buChar char=""/>
            </a:pPr>
            <a:r>
              <a:rPr lang="en-GB" sz="3000">
                <a:solidFill>
                  <a:schemeClr val="bg1">
                    <a:lumMod val="50000"/>
                  </a:schemeClr>
                </a:solidFill>
                <a:ea typeface="Calibri" panose="020F0502020204030204" pitchFamily="34" charset="0"/>
                <a:cs typeface="Times New Roman" panose="02020603050405020304" pitchFamily="18" charset="0"/>
              </a:rPr>
              <a:t>Entanglement</a:t>
            </a:r>
            <a:endParaRPr lang="en-GB" sz="3000">
              <a:solidFill>
                <a:schemeClr val="bg1">
                  <a:lumMod val="50000"/>
                </a:schemeClr>
              </a:solidFill>
              <a:effectLst/>
              <a:ea typeface="Calibri" panose="020F0502020204030204" pitchFamily="34" charset="0"/>
              <a:cs typeface="Times New Roman" panose="02020603050405020304" pitchFamily="18" charset="0"/>
            </a:endParaRPr>
          </a:p>
          <a:p>
            <a:pPr marL="342900" lvl="0" indent="-342900">
              <a:lnSpc>
                <a:spcPct val="107000"/>
              </a:lnSpc>
              <a:buFont typeface="Wingdings" panose="05000000000000000000" pitchFamily="2" charset="2"/>
              <a:buChar char=""/>
            </a:pPr>
            <a:r>
              <a:rPr lang="en-GB" sz="3000">
                <a:solidFill>
                  <a:schemeClr val="bg1">
                    <a:lumMod val="50000"/>
                  </a:schemeClr>
                </a:solidFill>
                <a:effectLst/>
                <a:ea typeface="Calibri" panose="020F0502020204030204" pitchFamily="34" charset="0"/>
                <a:cs typeface="Times New Roman" panose="02020603050405020304" pitchFamily="18" charset="0"/>
              </a:rPr>
              <a:t>Maintenance</a:t>
            </a:r>
          </a:p>
          <a:p>
            <a:pPr marL="342900" lvl="0" indent="-342900">
              <a:lnSpc>
                <a:spcPct val="107000"/>
              </a:lnSpc>
              <a:buFont typeface="Wingdings" panose="05000000000000000000" pitchFamily="2" charset="2"/>
              <a:buChar char=""/>
            </a:pPr>
            <a:r>
              <a:rPr lang="en-GB" sz="3000">
                <a:solidFill>
                  <a:schemeClr val="bg1">
                    <a:lumMod val="50000"/>
                  </a:schemeClr>
                </a:solidFill>
                <a:effectLst/>
                <a:ea typeface="Calibri" panose="020F0502020204030204" pitchFamily="34" charset="0"/>
                <a:cs typeface="Times New Roman" panose="02020603050405020304" pitchFamily="18" charset="0"/>
              </a:rPr>
              <a:t>Sharp objects</a:t>
            </a:r>
          </a:p>
          <a:p>
            <a:pPr marL="342900" lvl="0" indent="-342900">
              <a:lnSpc>
                <a:spcPct val="107000"/>
              </a:lnSpc>
              <a:spcAft>
                <a:spcPts val="800"/>
              </a:spcAft>
              <a:buFont typeface="Wingdings" panose="05000000000000000000" pitchFamily="2" charset="2"/>
              <a:buChar char=""/>
            </a:pPr>
            <a:r>
              <a:rPr lang="en-GB" sz="3000">
                <a:solidFill>
                  <a:schemeClr val="bg1">
                    <a:lumMod val="50000"/>
                  </a:schemeClr>
                </a:solidFill>
                <a:effectLst/>
                <a:ea typeface="Calibri" panose="020F0502020204030204" pitchFamily="34" charset="0"/>
                <a:cs typeface="Times New Roman" panose="02020603050405020304" pitchFamily="18" charset="0"/>
              </a:rPr>
              <a:t>Toxic fumes</a:t>
            </a:r>
          </a:p>
        </p:txBody>
      </p:sp>
      <p:sp>
        <p:nvSpPr>
          <p:cNvPr id="1060" name="Rectangle 1059">
            <a:extLst>
              <a:ext uri="{FF2B5EF4-FFF2-40B4-BE49-F238E27FC236}">
                <a16:creationId xmlns:a16="http://schemas.microsoft.com/office/drawing/2014/main" id="{06118EC0-2261-4815-A287-6E3D415AC254}"/>
              </a:ext>
            </a:extLst>
          </p:cNvPr>
          <p:cNvSpPr/>
          <p:nvPr/>
        </p:nvSpPr>
        <p:spPr>
          <a:xfrm>
            <a:off x="15973913" y="287126"/>
            <a:ext cx="3409011" cy="707886"/>
          </a:xfrm>
          <a:prstGeom prst="rect">
            <a:avLst/>
          </a:prstGeom>
          <a:noFill/>
        </p:spPr>
        <p:txBody>
          <a:bodyPr wrap="none" lIns="91440" tIns="45720" rIns="91440" bIns="45720">
            <a:spAutoFit/>
          </a:bodyPr>
          <a:lstStyle/>
          <a:p>
            <a:pPr algn="ctr"/>
            <a:r>
              <a:rPr lang="en-US" sz="4000" b="1">
                <a:ln w="12700" cmpd="sng">
                  <a:solidFill>
                    <a:schemeClr val="accent4"/>
                  </a:solidFill>
                  <a:prstDash val="solid"/>
                </a:ln>
              </a:rPr>
              <a:t>Risk and Safety</a:t>
            </a:r>
          </a:p>
        </p:txBody>
      </p:sp>
      <p:sp>
        <p:nvSpPr>
          <p:cNvPr id="1062" name="TextBox 1061">
            <a:extLst>
              <a:ext uri="{FF2B5EF4-FFF2-40B4-BE49-F238E27FC236}">
                <a16:creationId xmlns:a16="http://schemas.microsoft.com/office/drawing/2014/main" id="{859A4D97-94DA-40F9-9476-E13BDE350E8A}"/>
              </a:ext>
            </a:extLst>
          </p:cNvPr>
          <p:cNvSpPr txBox="1"/>
          <p:nvPr/>
        </p:nvSpPr>
        <p:spPr>
          <a:xfrm>
            <a:off x="399309" y="12605815"/>
            <a:ext cx="7436605" cy="8253931"/>
          </a:xfrm>
          <a:prstGeom prst="rect">
            <a:avLst/>
          </a:prstGeom>
          <a:noFill/>
          <a:ln>
            <a:solidFill>
              <a:srgbClr val="FFFF00"/>
            </a:solidFill>
          </a:ln>
        </p:spPr>
        <p:txBody>
          <a:bodyPr wrap="square" rtlCol="0">
            <a:spAutoFit/>
          </a:bodyPr>
          <a:lstStyle/>
          <a:p>
            <a:endParaRPr lang="en-GB"/>
          </a:p>
        </p:txBody>
      </p:sp>
      <p:sp>
        <p:nvSpPr>
          <p:cNvPr id="1064" name="Rectangle 1063">
            <a:extLst>
              <a:ext uri="{FF2B5EF4-FFF2-40B4-BE49-F238E27FC236}">
                <a16:creationId xmlns:a16="http://schemas.microsoft.com/office/drawing/2014/main" id="{A5B3456B-220E-43F4-985B-BBDFA78D7108}"/>
              </a:ext>
            </a:extLst>
          </p:cNvPr>
          <p:cNvSpPr/>
          <p:nvPr/>
        </p:nvSpPr>
        <p:spPr>
          <a:xfrm>
            <a:off x="1043344" y="12930735"/>
            <a:ext cx="2586332" cy="707886"/>
          </a:xfrm>
          <a:prstGeom prst="rect">
            <a:avLst/>
          </a:prstGeom>
          <a:noFill/>
        </p:spPr>
        <p:txBody>
          <a:bodyPr wrap="square" lIns="91440" tIns="45720" rIns="91440" bIns="45720">
            <a:spAutoFit/>
          </a:bodyPr>
          <a:lstStyle/>
          <a:p>
            <a:pPr algn="ctr"/>
            <a:r>
              <a:rPr lang="en-US" sz="4000" b="1" spc="50">
                <a:ln w="0"/>
                <a:solidFill>
                  <a:schemeClr val="bg2"/>
                </a:solidFill>
                <a:effectLst>
                  <a:innerShdw blurRad="63500" dist="50800" dir="13500000">
                    <a:srgbClr val="000000">
                      <a:alpha val="50000"/>
                    </a:srgbClr>
                  </a:innerShdw>
                </a:effectLst>
              </a:rPr>
              <a:t>Energy</a:t>
            </a:r>
          </a:p>
        </p:txBody>
      </p:sp>
      <p:sp>
        <p:nvSpPr>
          <p:cNvPr id="1070" name="Rectangle 1069">
            <a:extLst>
              <a:ext uri="{FF2B5EF4-FFF2-40B4-BE49-F238E27FC236}">
                <a16:creationId xmlns:a16="http://schemas.microsoft.com/office/drawing/2014/main" id="{E4D8E703-18E5-4742-A33E-585A4572AD45}"/>
              </a:ext>
            </a:extLst>
          </p:cNvPr>
          <p:cNvSpPr/>
          <p:nvPr/>
        </p:nvSpPr>
        <p:spPr>
          <a:xfrm>
            <a:off x="4290714" y="14440490"/>
            <a:ext cx="1733167" cy="646331"/>
          </a:xfrm>
          <a:prstGeom prst="rect">
            <a:avLst/>
          </a:prstGeom>
          <a:noFill/>
        </p:spPr>
        <p:txBody>
          <a:bodyPr wrap="none" lIns="91440" tIns="45720" rIns="91440" bIns="45720">
            <a:spAutoFit/>
          </a:bodyPr>
          <a:lstStyle/>
          <a:p>
            <a:pPr algn="ctr"/>
            <a:r>
              <a:rPr lang="en-US" sz="3600" b="0" cap="none" spc="0">
                <a:ln w="0"/>
                <a:solidFill>
                  <a:schemeClr val="tx1"/>
                </a:solidFill>
                <a:effectLst>
                  <a:outerShdw blurRad="38100" dist="19050" dir="2700000" algn="tl" rotWithShape="0">
                    <a:schemeClr val="dk1">
                      <a:alpha val="40000"/>
                    </a:schemeClr>
                  </a:outerShdw>
                </a:effectLst>
              </a:rPr>
              <a:t>Solution</a:t>
            </a:r>
          </a:p>
        </p:txBody>
      </p:sp>
      <p:sp>
        <p:nvSpPr>
          <p:cNvPr id="1071" name="TextBox 1070">
            <a:extLst>
              <a:ext uri="{FF2B5EF4-FFF2-40B4-BE49-F238E27FC236}">
                <a16:creationId xmlns:a16="http://schemas.microsoft.com/office/drawing/2014/main" id="{8085D003-0178-41E0-A76D-C4AA8C9CEB48}"/>
              </a:ext>
            </a:extLst>
          </p:cNvPr>
          <p:cNvSpPr txBox="1"/>
          <p:nvPr/>
        </p:nvSpPr>
        <p:spPr>
          <a:xfrm>
            <a:off x="4352700" y="14981804"/>
            <a:ext cx="3152147" cy="584775"/>
          </a:xfrm>
          <a:prstGeom prst="rect">
            <a:avLst/>
          </a:prstGeom>
          <a:noFill/>
        </p:spPr>
        <p:txBody>
          <a:bodyPr wrap="square" rtlCol="0">
            <a:spAutoFit/>
          </a:bodyPr>
          <a:lstStyle/>
          <a:p>
            <a:r>
              <a:rPr lang="en-GB" sz="3200"/>
              <a:t>Wind Turbines</a:t>
            </a:r>
          </a:p>
        </p:txBody>
      </p:sp>
      <p:sp>
        <p:nvSpPr>
          <p:cNvPr id="1073" name="Rectangle 1072">
            <a:extLst>
              <a:ext uri="{FF2B5EF4-FFF2-40B4-BE49-F238E27FC236}">
                <a16:creationId xmlns:a16="http://schemas.microsoft.com/office/drawing/2014/main" id="{FBA80068-DF1F-4BAF-8642-E08170E53949}"/>
              </a:ext>
            </a:extLst>
          </p:cNvPr>
          <p:cNvSpPr/>
          <p:nvPr/>
        </p:nvSpPr>
        <p:spPr>
          <a:xfrm>
            <a:off x="4396356" y="15654417"/>
            <a:ext cx="2121671" cy="646331"/>
          </a:xfrm>
          <a:prstGeom prst="rect">
            <a:avLst/>
          </a:prstGeom>
          <a:noFill/>
        </p:spPr>
        <p:txBody>
          <a:bodyPr wrap="none" lIns="91440" tIns="45720" rIns="91440" bIns="45720">
            <a:spAutoFit/>
          </a:bodyPr>
          <a:lstStyle/>
          <a:p>
            <a:pPr algn="ctr"/>
            <a:r>
              <a:rPr lang="en-US" sz="3600" b="0" cap="none" spc="0">
                <a:ln w="0"/>
                <a:solidFill>
                  <a:schemeClr val="tx1"/>
                </a:solidFill>
                <a:effectLst>
                  <a:outerShdw blurRad="38100" dist="19050" dir="2700000" algn="tl" rotWithShape="0">
                    <a:schemeClr val="dk1">
                      <a:alpha val="40000"/>
                    </a:schemeClr>
                  </a:outerShdw>
                </a:effectLst>
              </a:rPr>
              <a:t>Properties</a:t>
            </a:r>
          </a:p>
        </p:txBody>
      </p:sp>
      <p:sp>
        <p:nvSpPr>
          <p:cNvPr id="1074" name="Rectangle 1073">
            <a:extLst>
              <a:ext uri="{FF2B5EF4-FFF2-40B4-BE49-F238E27FC236}">
                <a16:creationId xmlns:a16="http://schemas.microsoft.com/office/drawing/2014/main" id="{91A00CAD-D06B-480B-A4A4-2BCAD356AA85}"/>
              </a:ext>
            </a:extLst>
          </p:cNvPr>
          <p:cNvSpPr/>
          <p:nvPr/>
        </p:nvSpPr>
        <p:spPr>
          <a:xfrm>
            <a:off x="656684" y="5267218"/>
            <a:ext cx="2047355" cy="707886"/>
          </a:xfrm>
          <a:prstGeom prst="rect">
            <a:avLst/>
          </a:prstGeom>
          <a:noFill/>
        </p:spPr>
        <p:txBody>
          <a:bodyPr wrap="none" lIns="91440" tIns="45720" rIns="91440" bIns="45720">
            <a:spAutoFit/>
          </a:bodyPr>
          <a:lstStyle/>
          <a:p>
            <a:pPr algn="ctr"/>
            <a:r>
              <a:rPr lang="en-US" sz="4000" b="0" cap="none" spc="0">
                <a:ln w="0"/>
                <a:solidFill>
                  <a:schemeClr val="tx1"/>
                </a:solidFill>
                <a:effectLst>
                  <a:outerShdw blurRad="38100" dist="19050" dir="2700000" algn="tl" rotWithShape="0">
                    <a:schemeClr val="dk1">
                      <a:alpha val="40000"/>
                    </a:schemeClr>
                  </a:outerShdw>
                </a:effectLst>
              </a:rPr>
              <a:t>About us</a:t>
            </a:r>
          </a:p>
        </p:txBody>
      </p:sp>
      <p:sp>
        <p:nvSpPr>
          <p:cNvPr id="1076" name="Rectangle 1075">
            <a:extLst>
              <a:ext uri="{FF2B5EF4-FFF2-40B4-BE49-F238E27FC236}">
                <a16:creationId xmlns:a16="http://schemas.microsoft.com/office/drawing/2014/main" id="{4022A857-7798-4CB6-B308-B32A8EB708F5}"/>
              </a:ext>
            </a:extLst>
          </p:cNvPr>
          <p:cNvSpPr/>
          <p:nvPr/>
        </p:nvSpPr>
        <p:spPr>
          <a:xfrm>
            <a:off x="5902745" y="462250"/>
            <a:ext cx="1005019" cy="646331"/>
          </a:xfrm>
          <a:prstGeom prst="rect">
            <a:avLst/>
          </a:prstGeom>
          <a:noFill/>
        </p:spPr>
        <p:txBody>
          <a:bodyPr wrap="none" lIns="91440" tIns="45720" rIns="91440" bIns="45720">
            <a:spAutoFit/>
          </a:bodyPr>
          <a:lstStyle/>
          <a:p>
            <a:pPr algn="ctr"/>
            <a:r>
              <a:rPr lang="en-US" sz="3600" b="0" cap="none" spc="0">
                <a:ln w="0"/>
                <a:solidFill>
                  <a:schemeClr val="tx1"/>
                </a:solidFill>
                <a:effectLst>
                  <a:outerShdw blurRad="38100" dist="19050" dir="2700000" algn="tl" rotWithShape="0">
                    <a:schemeClr val="dk1">
                      <a:alpha val="40000"/>
                    </a:schemeClr>
                  </a:outerShdw>
                </a:effectLst>
              </a:rPr>
              <a:t>Cost</a:t>
            </a:r>
          </a:p>
        </p:txBody>
      </p:sp>
      <p:pic>
        <p:nvPicPr>
          <p:cNvPr id="2" name="Picture 6" descr="Single Wind Turbine Image &amp; Photo (Free Trial) | Bigstock">
            <a:extLst>
              <a:ext uri="{FF2B5EF4-FFF2-40B4-BE49-F238E27FC236}">
                <a16:creationId xmlns:a16="http://schemas.microsoft.com/office/drawing/2014/main" id="{404156D8-2D72-44A0-83BC-2DB4496388A1}"/>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20260" r="23173"/>
          <a:stretch/>
        </p:blipFill>
        <p:spPr bwMode="auto">
          <a:xfrm>
            <a:off x="616135" y="13927827"/>
            <a:ext cx="3563395" cy="662272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B84AB365-565C-4CB7-86C6-0B1800BF2B94}"/>
              </a:ext>
            </a:extLst>
          </p:cNvPr>
          <p:cNvSpPr txBox="1"/>
          <p:nvPr/>
        </p:nvSpPr>
        <p:spPr>
          <a:xfrm>
            <a:off x="4437277" y="16239270"/>
            <a:ext cx="3935956" cy="5232202"/>
          </a:xfrm>
          <a:prstGeom prst="rect">
            <a:avLst/>
          </a:prstGeom>
          <a:noFill/>
        </p:spPr>
        <p:txBody>
          <a:bodyPr wrap="square" rtlCol="0">
            <a:spAutoFit/>
          </a:bodyPr>
          <a:lstStyle/>
          <a:p>
            <a:r>
              <a:rPr lang="en-GB" sz="3000"/>
              <a:t>Power = 20-100kW</a:t>
            </a:r>
          </a:p>
          <a:p>
            <a:r>
              <a:rPr lang="en-GB" sz="3000" b="1"/>
              <a:t>Rotor</a:t>
            </a:r>
          </a:p>
          <a:p>
            <a:r>
              <a:rPr lang="en-GB" sz="3000"/>
              <a:t>Diameter = 20m</a:t>
            </a:r>
          </a:p>
          <a:p>
            <a:r>
              <a:rPr lang="en-GB" sz="3000"/>
              <a:t>Swept Area = 314m</a:t>
            </a:r>
            <a:r>
              <a:rPr lang="en-GB" sz="3000" baseline="30000">
                <a:effectLst/>
                <a:ea typeface="Calibri" panose="020F0502020204030204" pitchFamily="34" charset="0"/>
              </a:rPr>
              <a:t>2</a:t>
            </a:r>
          </a:p>
          <a:p>
            <a:r>
              <a:rPr lang="en-GB" sz="3000">
                <a:effectLst/>
                <a:ea typeface="Calibri" panose="020F0502020204030204" pitchFamily="34" charset="0"/>
                <a:cs typeface="Arial" panose="020B0604020202020204" pitchFamily="34" charset="0"/>
              </a:rPr>
              <a:t>Material: </a:t>
            </a:r>
            <a:r>
              <a:rPr lang="en-GB" sz="3000">
                <a:solidFill>
                  <a:srgbClr val="202122"/>
                </a:solidFill>
                <a:effectLst/>
                <a:ea typeface="Calibri" panose="020F0502020204030204" pitchFamily="34" charset="0"/>
                <a:cs typeface="Arial" panose="020B0604020202020204" pitchFamily="34" charset="0"/>
              </a:rPr>
              <a:t>Glass-fibre reinforced plastic</a:t>
            </a:r>
          </a:p>
          <a:p>
            <a:r>
              <a:rPr lang="en-GB" sz="3000" b="1">
                <a:solidFill>
                  <a:srgbClr val="202122"/>
                </a:solidFill>
                <a:ea typeface="Calibri" panose="020F0502020204030204" pitchFamily="34" charset="0"/>
                <a:cs typeface="Arial" panose="020B0604020202020204" pitchFamily="34" charset="0"/>
              </a:rPr>
              <a:t>Tower</a:t>
            </a:r>
          </a:p>
          <a:p>
            <a:r>
              <a:rPr lang="en-GB" sz="3000">
                <a:solidFill>
                  <a:srgbClr val="202122"/>
                </a:solidFill>
                <a:ea typeface="Calibri" panose="020F0502020204030204" pitchFamily="34" charset="0"/>
                <a:cs typeface="Arial" panose="020B0604020202020204" pitchFamily="34" charset="0"/>
              </a:rPr>
              <a:t>Height = 24m</a:t>
            </a:r>
          </a:p>
          <a:p>
            <a:r>
              <a:rPr lang="en-GB" sz="3000">
                <a:solidFill>
                  <a:srgbClr val="202122"/>
                </a:solidFill>
                <a:ea typeface="Calibri" panose="020F0502020204030204" pitchFamily="34" charset="0"/>
                <a:cs typeface="Arial" panose="020B0604020202020204" pitchFamily="34" charset="0"/>
              </a:rPr>
              <a:t>Shape = Conical</a:t>
            </a:r>
          </a:p>
          <a:p>
            <a:endParaRPr lang="en-GB" sz="3200">
              <a:effectLst/>
              <a:ea typeface="Calibri" panose="020F0502020204030204" pitchFamily="34" charset="0"/>
              <a:cs typeface="Arial" panose="020B0604020202020204" pitchFamily="34" charset="0"/>
            </a:endParaRPr>
          </a:p>
          <a:p>
            <a:endParaRPr lang="en-GB" sz="3200"/>
          </a:p>
        </p:txBody>
      </p:sp>
      <p:sp>
        <p:nvSpPr>
          <p:cNvPr id="21" name="TextBox 20">
            <a:extLst>
              <a:ext uri="{FF2B5EF4-FFF2-40B4-BE49-F238E27FC236}">
                <a16:creationId xmlns:a16="http://schemas.microsoft.com/office/drawing/2014/main" id="{D97103FA-8424-402F-99BE-98B833FB5CA9}"/>
              </a:ext>
            </a:extLst>
          </p:cNvPr>
          <p:cNvSpPr txBox="1"/>
          <p:nvPr/>
        </p:nvSpPr>
        <p:spPr>
          <a:xfrm>
            <a:off x="20504753" y="4055672"/>
            <a:ext cx="4506685" cy="4233659"/>
          </a:xfrm>
          <a:prstGeom prst="rect">
            <a:avLst/>
          </a:prstGeom>
          <a:noFill/>
        </p:spPr>
        <p:txBody>
          <a:bodyPr wrap="square" rtlCol="0">
            <a:spAutoFit/>
          </a:bodyPr>
          <a:lstStyle/>
          <a:p>
            <a:pPr>
              <a:lnSpc>
                <a:spcPct val="107000"/>
              </a:lnSpc>
              <a:spcAft>
                <a:spcPts val="800"/>
              </a:spcAft>
            </a:pPr>
            <a:r>
              <a:rPr lang="en-GB" sz="240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Waste is collected from three key areas:</a:t>
            </a:r>
          </a:p>
          <a:p>
            <a:pPr marL="342900" lvl="0" indent="-342900">
              <a:lnSpc>
                <a:spcPct val="107000"/>
              </a:lnSpc>
              <a:buFont typeface="Symbol" panose="05050102010706020507" pitchFamily="18" charset="2"/>
              <a:buChar char=""/>
            </a:pPr>
            <a:r>
              <a:rPr lang="en-GB" sz="240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The town</a:t>
            </a:r>
          </a:p>
          <a:p>
            <a:pPr marL="342900" lvl="0" indent="-342900">
              <a:lnSpc>
                <a:spcPct val="107000"/>
              </a:lnSpc>
              <a:buFont typeface="Symbol" panose="05050102010706020507" pitchFamily="18" charset="2"/>
              <a:buChar char=""/>
            </a:pPr>
            <a:r>
              <a:rPr lang="en-GB" sz="240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The local dumpsite</a:t>
            </a:r>
          </a:p>
          <a:p>
            <a:pPr marL="342900" lvl="0" indent="-342900">
              <a:lnSpc>
                <a:spcPct val="107000"/>
              </a:lnSpc>
              <a:spcAft>
                <a:spcPts val="800"/>
              </a:spcAft>
              <a:buFont typeface="Symbol" panose="05050102010706020507" pitchFamily="18" charset="2"/>
              <a:buChar char=""/>
            </a:pPr>
            <a:r>
              <a:rPr lang="en-GB" sz="240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The sea</a:t>
            </a:r>
          </a:p>
          <a:p>
            <a:pPr>
              <a:lnSpc>
                <a:spcPct val="107000"/>
              </a:lnSpc>
              <a:spcAft>
                <a:spcPts val="800"/>
              </a:spcAft>
            </a:pPr>
            <a:r>
              <a:rPr lang="en-GB" sz="2400">
                <a:solidFill>
                  <a:schemeClr val="bg1"/>
                </a:solidFill>
                <a:latin typeface="Calibri" panose="020F0502020204030204" pitchFamily="34" charset="0"/>
                <a:ea typeface="Calibri" panose="020F0502020204030204" pitchFamily="34" charset="0"/>
                <a:cs typeface="Times New Roman" panose="02020603050405020304" pitchFamily="18" charset="0"/>
              </a:rPr>
              <a:t>Th</a:t>
            </a:r>
            <a:r>
              <a:rPr lang="en-GB" sz="240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e plastic can also be Imported from other areas of Peru if the supply was too low from the local area.</a:t>
            </a:r>
          </a:p>
          <a:p>
            <a:endParaRPr lang="en-GB"/>
          </a:p>
        </p:txBody>
      </p:sp>
      <p:pic>
        <p:nvPicPr>
          <p:cNvPr id="76" name="Graphic 2" descr="Wave">
            <a:extLst>
              <a:ext uri="{FF2B5EF4-FFF2-40B4-BE49-F238E27FC236}">
                <a16:creationId xmlns:a16="http://schemas.microsoft.com/office/drawing/2014/main" id="{3C56BE1E-6C90-4A83-941D-3276906B4F35}"/>
              </a:ext>
            </a:extLst>
          </p:cNvPr>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9459982" y="4144569"/>
            <a:ext cx="1121105" cy="1111748"/>
          </a:xfrm>
          <a:prstGeom prst="rect">
            <a:avLst/>
          </a:prstGeom>
        </p:spPr>
      </p:pic>
      <p:grpSp>
        <p:nvGrpSpPr>
          <p:cNvPr id="29" name="Group 28">
            <a:extLst>
              <a:ext uri="{FF2B5EF4-FFF2-40B4-BE49-F238E27FC236}">
                <a16:creationId xmlns:a16="http://schemas.microsoft.com/office/drawing/2014/main" id="{3CE93957-5B57-4EF7-8571-3F55C8DF5722}"/>
              </a:ext>
            </a:extLst>
          </p:cNvPr>
          <p:cNvGrpSpPr/>
          <p:nvPr/>
        </p:nvGrpSpPr>
        <p:grpSpPr>
          <a:xfrm>
            <a:off x="8095024" y="5372526"/>
            <a:ext cx="11181022" cy="7841570"/>
            <a:chOff x="8095024" y="5372526"/>
            <a:chExt cx="11181022" cy="7841570"/>
          </a:xfrm>
        </p:grpSpPr>
        <p:grpSp>
          <p:nvGrpSpPr>
            <p:cNvPr id="32" name="Group 2">
              <a:extLst>
                <a:ext uri="{FF2B5EF4-FFF2-40B4-BE49-F238E27FC236}">
                  <a16:creationId xmlns:a16="http://schemas.microsoft.com/office/drawing/2014/main" id="{AE59F379-AFBC-4571-BFFD-42BC79E288AB}"/>
                </a:ext>
              </a:extLst>
            </p:cNvPr>
            <p:cNvGrpSpPr/>
            <p:nvPr/>
          </p:nvGrpSpPr>
          <p:grpSpPr>
            <a:xfrm>
              <a:off x="8521715" y="5460364"/>
              <a:ext cx="5156293" cy="4041114"/>
              <a:chOff x="0" y="0"/>
              <a:chExt cx="1913890" cy="1539040"/>
            </a:xfrm>
          </p:grpSpPr>
          <p:sp>
            <p:nvSpPr>
              <p:cNvPr id="33" name="Freeform 3">
                <a:extLst>
                  <a:ext uri="{FF2B5EF4-FFF2-40B4-BE49-F238E27FC236}">
                    <a16:creationId xmlns:a16="http://schemas.microsoft.com/office/drawing/2014/main" id="{AC32A7D7-A400-42E9-A3F3-8937E48975E7}"/>
                  </a:ext>
                </a:extLst>
              </p:cNvPr>
              <p:cNvSpPr/>
              <p:nvPr/>
            </p:nvSpPr>
            <p:spPr>
              <a:xfrm>
                <a:off x="0" y="0"/>
                <a:ext cx="1913890" cy="1539039"/>
              </a:xfrm>
              <a:custGeom>
                <a:avLst/>
                <a:gdLst/>
                <a:ahLst/>
                <a:cxnLst/>
                <a:rect l="l" t="t" r="r" b="b"/>
                <a:pathLst>
                  <a:path w="1913890" h="1539039">
                    <a:moveTo>
                      <a:pt x="0" y="0"/>
                    </a:moveTo>
                    <a:lnTo>
                      <a:pt x="1913890" y="0"/>
                    </a:lnTo>
                    <a:lnTo>
                      <a:pt x="1913890" y="1539039"/>
                    </a:lnTo>
                    <a:lnTo>
                      <a:pt x="0" y="1539039"/>
                    </a:lnTo>
                    <a:close/>
                  </a:path>
                </a:pathLst>
              </a:custGeom>
              <a:solidFill>
                <a:srgbClr val="008037"/>
              </a:solidFill>
            </p:spPr>
          </p:sp>
        </p:grpSp>
        <p:grpSp>
          <p:nvGrpSpPr>
            <p:cNvPr id="34" name="Group 4">
              <a:extLst>
                <a:ext uri="{FF2B5EF4-FFF2-40B4-BE49-F238E27FC236}">
                  <a16:creationId xmlns:a16="http://schemas.microsoft.com/office/drawing/2014/main" id="{FAE3A10C-9ECF-47A7-81AF-685A6F995CF7}"/>
                </a:ext>
              </a:extLst>
            </p:cNvPr>
            <p:cNvGrpSpPr/>
            <p:nvPr/>
          </p:nvGrpSpPr>
          <p:grpSpPr>
            <a:xfrm>
              <a:off x="13565640" y="9402870"/>
              <a:ext cx="5605145" cy="3811226"/>
              <a:chOff x="0" y="0"/>
              <a:chExt cx="2154345" cy="1553208"/>
            </a:xfrm>
            <a:solidFill>
              <a:srgbClr val="003300"/>
            </a:solidFill>
          </p:grpSpPr>
          <p:sp>
            <p:nvSpPr>
              <p:cNvPr id="35" name="Freeform 5">
                <a:extLst>
                  <a:ext uri="{FF2B5EF4-FFF2-40B4-BE49-F238E27FC236}">
                    <a16:creationId xmlns:a16="http://schemas.microsoft.com/office/drawing/2014/main" id="{CFA5A6AB-CB7D-4C1A-9250-F6B3367D683F}"/>
                  </a:ext>
                </a:extLst>
              </p:cNvPr>
              <p:cNvSpPr/>
              <p:nvPr/>
            </p:nvSpPr>
            <p:spPr>
              <a:xfrm>
                <a:off x="0" y="0"/>
                <a:ext cx="2154345" cy="1553208"/>
              </a:xfrm>
              <a:custGeom>
                <a:avLst/>
                <a:gdLst/>
                <a:ahLst/>
                <a:cxnLst/>
                <a:rect l="l" t="t" r="r" b="b"/>
                <a:pathLst>
                  <a:path w="2154345" h="1553208">
                    <a:moveTo>
                      <a:pt x="0" y="0"/>
                    </a:moveTo>
                    <a:lnTo>
                      <a:pt x="2154345" y="0"/>
                    </a:lnTo>
                    <a:lnTo>
                      <a:pt x="2154345" y="1553208"/>
                    </a:lnTo>
                    <a:lnTo>
                      <a:pt x="0" y="1553208"/>
                    </a:lnTo>
                    <a:close/>
                  </a:path>
                </a:pathLst>
              </a:custGeom>
              <a:grpFill/>
            </p:spPr>
          </p:sp>
        </p:grpSp>
        <p:grpSp>
          <p:nvGrpSpPr>
            <p:cNvPr id="36" name="Group 8">
              <a:extLst>
                <a:ext uri="{FF2B5EF4-FFF2-40B4-BE49-F238E27FC236}">
                  <a16:creationId xmlns:a16="http://schemas.microsoft.com/office/drawing/2014/main" id="{9D946A65-5AFC-4C71-B6BA-EE51E2EE83BF}"/>
                </a:ext>
              </a:extLst>
            </p:cNvPr>
            <p:cNvGrpSpPr/>
            <p:nvPr/>
          </p:nvGrpSpPr>
          <p:grpSpPr>
            <a:xfrm>
              <a:off x="13580125" y="5436338"/>
              <a:ext cx="5582559" cy="3970798"/>
              <a:chOff x="0" y="0"/>
              <a:chExt cx="1156567" cy="871143"/>
            </a:xfrm>
            <a:solidFill>
              <a:srgbClr val="99FF66"/>
            </a:solidFill>
          </p:grpSpPr>
          <p:sp>
            <p:nvSpPr>
              <p:cNvPr id="37" name="Freeform 9">
                <a:extLst>
                  <a:ext uri="{FF2B5EF4-FFF2-40B4-BE49-F238E27FC236}">
                    <a16:creationId xmlns:a16="http://schemas.microsoft.com/office/drawing/2014/main" id="{E49E4672-55C7-4F02-9186-E5D7B0D09A20}"/>
                  </a:ext>
                </a:extLst>
              </p:cNvPr>
              <p:cNvSpPr/>
              <p:nvPr/>
            </p:nvSpPr>
            <p:spPr>
              <a:xfrm>
                <a:off x="0" y="0"/>
                <a:ext cx="1156567" cy="871143"/>
              </a:xfrm>
              <a:custGeom>
                <a:avLst/>
                <a:gdLst/>
                <a:ahLst/>
                <a:cxnLst/>
                <a:rect l="l" t="t" r="r" b="b"/>
                <a:pathLst>
                  <a:path w="1156567" h="871143">
                    <a:moveTo>
                      <a:pt x="0" y="0"/>
                    </a:moveTo>
                    <a:lnTo>
                      <a:pt x="1156567" y="0"/>
                    </a:lnTo>
                    <a:lnTo>
                      <a:pt x="1156567" y="871143"/>
                    </a:lnTo>
                    <a:lnTo>
                      <a:pt x="0" y="871143"/>
                    </a:lnTo>
                    <a:close/>
                  </a:path>
                </a:pathLst>
              </a:custGeom>
              <a:grpFill/>
            </p:spPr>
          </p:sp>
        </p:grpSp>
        <p:grpSp>
          <p:nvGrpSpPr>
            <p:cNvPr id="38" name="Group 6">
              <a:extLst>
                <a:ext uri="{FF2B5EF4-FFF2-40B4-BE49-F238E27FC236}">
                  <a16:creationId xmlns:a16="http://schemas.microsoft.com/office/drawing/2014/main" id="{E14050F6-8672-4A3E-9CF1-ADEF726AE1F2}"/>
                </a:ext>
              </a:extLst>
            </p:cNvPr>
            <p:cNvGrpSpPr/>
            <p:nvPr/>
          </p:nvGrpSpPr>
          <p:grpSpPr>
            <a:xfrm>
              <a:off x="8521716" y="9412186"/>
              <a:ext cx="5057826" cy="3785182"/>
              <a:chOff x="0" y="0"/>
              <a:chExt cx="1913890" cy="1292459"/>
            </a:xfrm>
            <a:solidFill>
              <a:srgbClr val="92D050"/>
            </a:solidFill>
          </p:grpSpPr>
          <p:sp>
            <p:nvSpPr>
              <p:cNvPr id="39" name="Freeform 7">
                <a:extLst>
                  <a:ext uri="{FF2B5EF4-FFF2-40B4-BE49-F238E27FC236}">
                    <a16:creationId xmlns:a16="http://schemas.microsoft.com/office/drawing/2014/main" id="{14C3BF7D-0B33-470A-A745-3B5CE571E7A9}"/>
                  </a:ext>
                </a:extLst>
              </p:cNvPr>
              <p:cNvSpPr/>
              <p:nvPr/>
            </p:nvSpPr>
            <p:spPr>
              <a:xfrm>
                <a:off x="0" y="0"/>
                <a:ext cx="1913890" cy="1292459"/>
              </a:xfrm>
              <a:custGeom>
                <a:avLst/>
                <a:gdLst/>
                <a:ahLst/>
                <a:cxnLst/>
                <a:rect l="l" t="t" r="r" b="b"/>
                <a:pathLst>
                  <a:path w="1913890" h="1292459">
                    <a:moveTo>
                      <a:pt x="0" y="0"/>
                    </a:moveTo>
                    <a:lnTo>
                      <a:pt x="1913890" y="0"/>
                    </a:lnTo>
                    <a:lnTo>
                      <a:pt x="1913890" y="1292459"/>
                    </a:lnTo>
                    <a:lnTo>
                      <a:pt x="0" y="1292459"/>
                    </a:lnTo>
                    <a:close/>
                  </a:path>
                </a:pathLst>
              </a:custGeom>
              <a:grpFill/>
            </p:spPr>
          </p:sp>
        </p:grpSp>
        <p:sp>
          <p:nvSpPr>
            <p:cNvPr id="4" name="TextBox 11">
              <a:extLst>
                <a:ext uri="{FF2B5EF4-FFF2-40B4-BE49-F238E27FC236}">
                  <a16:creationId xmlns:a16="http://schemas.microsoft.com/office/drawing/2014/main" id="{70797CD6-D2FD-443B-B6EF-0DF235743D4F}"/>
                </a:ext>
              </a:extLst>
            </p:cNvPr>
            <p:cNvSpPr txBox="1"/>
            <p:nvPr/>
          </p:nvSpPr>
          <p:spPr>
            <a:xfrm>
              <a:off x="9373795" y="5372526"/>
              <a:ext cx="3102339" cy="770788"/>
            </a:xfrm>
            <a:prstGeom prst="rect">
              <a:avLst/>
            </a:prstGeom>
          </p:spPr>
          <p:txBody>
            <a:bodyPr wrap="square" lIns="0" tIns="0" rIns="0" bIns="0" rtlCol="0" anchor="t">
              <a:spAutoFit/>
            </a:bodyPr>
            <a:lstStyle/>
            <a:p>
              <a:pPr algn="ctr">
                <a:lnSpc>
                  <a:spcPts val="6767"/>
                </a:lnSpc>
              </a:pPr>
              <a:r>
                <a:rPr lang="en-US" sz="4000" dirty="0">
                  <a:solidFill>
                    <a:srgbClr val="FFFFFF"/>
                  </a:solidFill>
                  <a:latin typeface="Open Sans Extra Bold"/>
                </a:rPr>
                <a:t>Streng</a:t>
              </a:r>
              <a:r>
                <a:rPr lang="en-GB" sz="4000" dirty="0">
                  <a:solidFill>
                    <a:srgbClr val="FFFFFF"/>
                  </a:solidFill>
                  <a:latin typeface="Open Sans Extra Bold"/>
                </a:rPr>
                <a:t>t</a:t>
              </a:r>
              <a:r>
                <a:rPr lang="en-US" sz="4000" dirty="0">
                  <a:solidFill>
                    <a:srgbClr val="FFFFFF"/>
                  </a:solidFill>
                  <a:latin typeface="Open Sans Extra Bold"/>
                </a:rPr>
                <a:t>hs</a:t>
              </a:r>
            </a:p>
          </p:txBody>
        </p:sp>
        <p:sp>
          <p:nvSpPr>
            <p:cNvPr id="5" name="TextBox 12">
              <a:extLst>
                <a:ext uri="{FF2B5EF4-FFF2-40B4-BE49-F238E27FC236}">
                  <a16:creationId xmlns:a16="http://schemas.microsoft.com/office/drawing/2014/main" id="{F6676807-5765-441C-AC3C-21386E38BC26}"/>
                </a:ext>
              </a:extLst>
            </p:cNvPr>
            <p:cNvSpPr txBox="1"/>
            <p:nvPr/>
          </p:nvSpPr>
          <p:spPr>
            <a:xfrm>
              <a:off x="13830383" y="5397522"/>
              <a:ext cx="4832080" cy="772840"/>
            </a:xfrm>
            <a:prstGeom prst="rect">
              <a:avLst/>
            </a:prstGeom>
          </p:spPr>
          <p:txBody>
            <a:bodyPr lIns="0" tIns="0" rIns="0" bIns="0" rtlCol="0" anchor="t">
              <a:spAutoFit/>
            </a:bodyPr>
            <a:lstStyle/>
            <a:p>
              <a:pPr algn="ctr">
                <a:lnSpc>
                  <a:spcPts val="6719"/>
                </a:lnSpc>
              </a:pPr>
              <a:r>
                <a:rPr lang="en-US" sz="4000" dirty="0">
                  <a:latin typeface="Open Sans Extra Bold"/>
                </a:rPr>
                <a:t>Weaknesses</a:t>
              </a:r>
            </a:p>
          </p:txBody>
        </p:sp>
        <p:sp>
          <p:nvSpPr>
            <p:cNvPr id="6" name="TextBox 13">
              <a:extLst>
                <a:ext uri="{FF2B5EF4-FFF2-40B4-BE49-F238E27FC236}">
                  <a16:creationId xmlns:a16="http://schemas.microsoft.com/office/drawing/2014/main" id="{83911E21-D9AC-46E5-B40A-04FA1AAE8C61}"/>
                </a:ext>
              </a:extLst>
            </p:cNvPr>
            <p:cNvSpPr txBox="1"/>
            <p:nvPr/>
          </p:nvSpPr>
          <p:spPr>
            <a:xfrm>
              <a:off x="8622051" y="9357643"/>
              <a:ext cx="4832080" cy="772840"/>
            </a:xfrm>
            <a:prstGeom prst="rect">
              <a:avLst/>
            </a:prstGeom>
          </p:spPr>
          <p:txBody>
            <a:bodyPr lIns="0" tIns="0" rIns="0" bIns="0" rtlCol="0" anchor="t">
              <a:spAutoFit/>
            </a:bodyPr>
            <a:lstStyle/>
            <a:p>
              <a:pPr algn="ctr">
                <a:lnSpc>
                  <a:spcPts val="6719"/>
                </a:lnSpc>
              </a:pPr>
              <a:r>
                <a:rPr lang="en-US" sz="4000">
                  <a:latin typeface="Open Sans Extra Bold"/>
                </a:rPr>
                <a:t>Opportunities</a:t>
              </a:r>
            </a:p>
          </p:txBody>
        </p:sp>
        <p:sp>
          <p:nvSpPr>
            <p:cNvPr id="7" name="TextBox 14">
              <a:extLst>
                <a:ext uri="{FF2B5EF4-FFF2-40B4-BE49-F238E27FC236}">
                  <a16:creationId xmlns:a16="http://schemas.microsoft.com/office/drawing/2014/main" id="{BD43F369-40C1-48DE-880F-89DFAF55515E}"/>
                </a:ext>
              </a:extLst>
            </p:cNvPr>
            <p:cNvSpPr txBox="1"/>
            <p:nvPr/>
          </p:nvSpPr>
          <p:spPr>
            <a:xfrm>
              <a:off x="13896690" y="9406006"/>
              <a:ext cx="4832080" cy="772840"/>
            </a:xfrm>
            <a:prstGeom prst="rect">
              <a:avLst/>
            </a:prstGeom>
          </p:spPr>
          <p:txBody>
            <a:bodyPr lIns="0" tIns="0" rIns="0" bIns="0" rtlCol="0" anchor="t">
              <a:spAutoFit/>
            </a:bodyPr>
            <a:lstStyle/>
            <a:p>
              <a:pPr algn="ctr">
                <a:lnSpc>
                  <a:spcPts val="6719"/>
                </a:lnSpc>
              </a:pPr>
              <a:r>
                <a:rPr lang="en-US" sz="4000" dirty="0">
                  <a:solidFill>
                    <a:srgbClr val="FFFFFF"/>
                  </a:solidFill>
                  <a:latin typeface="Open Sans Extra Bold"/>
                </a:rPr>
                <a:t>Threats</a:t>
              </a:r>
            </a:p>
          </p:txBody>
        </p:sp>
        <p:sp>
          <p:nvSpPr>
            <p:cNvPr id="8" name="TextBox 15">
              <a:extLst>
                <a:ext uri="{FF2B5EF4-FFF2-40B4-BE49-F238E27FC236}">
                  <a16:creationId xmlns:a16="http://schemas.microsoft.com/office/drawing/2014/main" id="{2A971302-68DC-46B7-A2F8-719D95A19511}"/>
                </a:ext>
              </a:extLst>
            </p:cNvPr>
            <p:cNvSpPr txBox="1"/>
            <p:nvPr/>
          </p:nvSpPr>
          <p:spPr>
            <a:xfrm>
              <a:off x="8242546" y="6170362"/>
              <a:ext cx="4933429" cy="436017"/>
            </a:xfrm>
            <a:prstGeom prst="rect">
              <a:avLst/>
            </a:prstGeom>
          </p:spPr>
          <p:txBody>
            <a:bodyPr wrap="square" lIns="0" tIns="0" rIns="0" bIns="0" rtlCol="0" anchor="t">
              <a:spAutoFit/>
            </a:bodyPr>
            <a:lstStyle/>
            <a:p>
              <a:pPr marL="518160" lvl="1" indent="-259080" algn="ctr">
                <a:lnSpc>
                  <a:spcPts val="3359"/>
                </a:lnSpc>
                <a:buFont typeface="Arial"/>
                <a:buChar char="•"/>
              </a:pPr>
              <a:r>
                <a:rPr lang="en-US" sz="3000" dirty="0">
                  <a:solidFill>
                    <a:srgbClr val="FFFFFF"/>
                  </a:solidFill>
                  <a:latin typeface="Open Sans Light"/>
                </a:rPr>
                <a:t>Reduces plastic pollution </a:t>
              </a:r>
            </a:p>
          </p:txBody>
        </p:sp>
        <p:sp>
          <p:nvSpPr>
            <p:cNvPr id="9" name="TextBox 16">
              <a:extLst>
                <a:ext uri="{FF2B5EF4-FFF2-40B4-BE49-F238E27FC236}">
                  <a16:creationId xmlns:a16="http://schemas.microsoft.com/office/drawing/2014/main" id="{7624B329-95D4-4301-B33E-48BDEA7F2747}"/>
                </a:ext>
              </a:extLst>
            </p:cNvPr>
            <p:cNvSpPr txBox="1"/>
            <p:nvPr/>
          </p:nvSpPr>
          <p:spPr>
            <a:xfrm>
              <a:off x="8303034" y="6687231"/>
              <a:ext cx="5085654" cy="872034"/>
            </a:xfrm>
            <a:prstGeom prst="rect">
              <a:avLst/>
            </a:prstGeom>
          </p:spPr>
          <p:txBody>
            <a:bodyPr wrap="square" lIns="0" tIns="0" rIns="0" bIns="0" rtlCol="0" anchor="t">
              <a:spAutoFit/>
            </a:bodyPr>
            <a:lstStyle/>
            <a:p>
              <a:pPr marL="518160" lvl="1" indent="-259080" algn="ctr">
                <a:lnSpc>
                  <a:spcPts val="3359"/>
                </a:lnSpc>
                <a:buFont typeface="Arial"/>
                <a:buChar char="•"/>
              </a:pPr>
              <a:r>
                <a:rPr lang="en-US" sz="3000" dirty="0">
                  <a:solidFill>
                    <a:srgbClr val="FFFFFF"/>
                  </a:solidFill>
                  <a:latin typeface="Open Sans Light"/>
                </a:rPr>
                <a:t>Creates useful items out of waste</a:t>
              </a:r>
            </a:p>
          </p:txBody>
        </p:sp>
        <p:sp>
          <p:nvSpPr>
            <p:cNvPr id="10" name="TextBox 17">
              <a:extLst>
                <a:ext uri="{FF2B5EF4-FFF2-40B4-BE49-F238E27FC236}">
                  <a16:creationId xmlns:a16="http://schemas.microsoft.com/office/drawing/2014/main" id="{2AB01F8D-A258-4305-82A4-D82CAF7891B2}"/>
                </a:ext>
              </a:extLst>
            </p:cNvPr>
            <p:cNvSpPr txBox="1"/>
            <p:nvPr/>
          </p:nvSpPr>
          <p:spPr>
            <a:xfrm>
              <a:off x="8324512" y="7488644"/>
              <a:ext cx="5431205" cy="1308050"/>
            </a:xfrm>
            <a:prstGeom prst="rect">
              <a:avLst/>
            </a:prstGeom>
          </p:spPr>
          <p:txBody>
            <a:bodyPr wrap="square" lIns="0" tIns="0" rIns="0" bIns="0" rtlCol="0" anchor="t">
              <a:spAutoFit/>
            </a:bodyPr>
            <a:lstStyle/>
            <a:p>
              <a:pPr marL="518160" lvl="1" indent="-259080">
                <a:lnSpc>
                  <a:spcPts val="3359"/>
                </a:lnSpc>
                <a:buFont typeface="Arial"/>
                <a:buChar char="•"/>
              </a:pPr>
              <a:r>
                <a:rPr lang="en-US" sz="3000">
                  <a:solidFill>
                    <a:srgbClr val="FFFFFF"/>
                  </a:solidFill>
                  <a:latin typeface="Open Sans Light"/>
                </a:rPr>
                <a:t>Reduces amount of waste being improperly disposed of</a:t>
              </a:r>
            </a:p>
          </p:txBody>
        </p:sp>
        <p:sp>
          <p:nvSpPr>
            <p:cNvPr id="11" name="TextBox 27">
              <a:extLst>
                <a:ext uri="{FF2B5EF4-FFF2-40B4-BE49-F238E27FC236}">
                  <a16:creationId xmlns:a16="http://schemas.microsoft.com/office/drawing/2014/main" id="{7B304FD6-80BF-42B1-972D-73EF94B79E30}"/>
                </a:ext>
              </a:extLst>
            </p:cNvPr>
            <p:cNvSpPr txBox="1"/>
            <p:nvPr/>
          </p:nvSpPr>
          <p:spPr>
            <a:xfrm>
              <a:off x="8122330" y="8597752"/>
              <a:ext cx="5332739" cy="872034"/>
            </a:xfrm>
            <a:prstGeom prst="rect">
              <a:avLst/>
            </a:prstGeom>
          </p:spPr>
          <p:txBody>
            <a:bodyPr wrap="square" lIns="0" tIns="0" rIns="0" bIns="0" rtlCol="0" anchor="t">
              <a:spAutoFit/>
            </a:bodyPr>
            <a:lstStyle/>
            <a:p>
              <a:pPr marL="518160" lvl="1" indent="-259080" algn="ctr">
                <a:lnSpc>
                  <a:spcPts val="3359"/>
                </a:lnSpc>
                <a:buFont typeface="Arial"/>
                <a:buChar char="•"/>
              </a:pPr>
              <a:r>
                <a:rPr lang="en-US" sz="3000">
                  <a:solidFill>
                    <a:srgbClr val="FFFFFF"/>
                  </a:solidFill>
                  <a:latin typeface="Open Sans Light"/>
                </a:rPr>
                <a:t>Improves overall quality of life </a:t>
              </a:r>
            </a:p>
          </p:txBody>
        </p:sp>
        <p:sp>
          <p:nvSpPr>
            <p:cNvPr id="12" name="TextBox 18">
              <a:extLst>
                <a:ext uri="{FF2B5EF4-FFF2-40B4-BE49-F238E27FC236}">
                  <a16:creationId xmlns:a16="http://schemas.microsoft.com/office/drawing/2014/main" id="{0DC2EAE4-1E89-441E-8633-E6A5C0EB430E}"/>
                </a:ext>
              </a:extLst>
            </p:cNvPr>
            <p:cNvSpPr txBox="1"/>
            <p:nvPr/>
          </p:nvSpPr>
          <p:spPr>
            <a:xfrm>
              <a:off x="13147850" y="10536231"/>
              <a:ext cx="4832080" cy="436017"/>
            </a:xfrm>
            <a:prstGeom prst="rect">
              <a:avLst/>
            </a:prstGeom>
          </p:spPr>
          <p:txBody>
            <a:bodyPr wrap="square" lIns="0" tIns="0" rIns="0" bIns="0" rtlCol="0" anchor="t">
              <a:spAutoFit/>
            </a:bodyPr>
            <a:lstStyle/>
            <a:p>
              <a:pPr marL="518160" lvl="1" indent="-259080" algn="ctr">
                <a:lnSpc>
                  <a:spcPts val="3359"/>
                </a:lnSpc>
                <a:buFont typeface="Arial"/>
                <a:buChar char="•"/>
              </a:pPr>
              <a:r>
                <a:rPr lang="en-US" sz="3000" dirty="0">
                  <a:solidFill>
                    <a:schemeClr val="bg1"/>
                  </a:solidFill>
                  <a:latin typeface="Open Sans Light"/>
                </a:rPr>
                <a:t>High chance of theft</a:t>
              </a:r>
            </a:p>
          </p:txBody>
        </p:sp>
        <p:sp>
          <p:nvSpPr>
            <p:cNvPr id="13" name="TextBox 19">
              <a:extLst>
                <a:ext uri="{FF2B5EF4-FFF2-40B4-BE49-F238E27FC236}">
                  <a16:creationId xmlns:a16="http://schemas.microsoft.com/office/drawing/2014/main" id="{3D8EA8E6-4075-43EC-BE3E-F7CEE132FA7D}"/>
                </a:ext>
              </a:extLst>
            </p:cNvPr>
            <p:cNvSpPr txBox="1"/>
            <p:nvPr/>
          </p:nvSpPr>
          <p:spPr>
            <a:xfrm>
              <a:off x="13175975" y="6339951"/>
              <a:ext cx="3780084" cy="436017"/>
            </a:xfrm>
            <a:prstGeom prst="rect">
              <a:avLst/>
            </a:prstGeom>
          </p:spPr>
          <p:txBody>
            <a:bodyPr wrap="square" lIns="0" tIns="0" rIns="0" bIns="0" rtlCol="0" anchor="t">
              <a:spAutoFit/>
            </a:bodyPr>
            <a:lstStyle/>
            <a:p>
              <a:pPr marL="518160" lvl="1" indent="-259080" algn="ctr">
                <a:lnSpc>
                  <a:spcPts val="3359"/>
                </a:lnSpc>
                <a:buFont typeface="Arial"/>
                <a:buChar char="•"/>
              </a:pPr>
              <a:r>
                <a:rPr lang="en-US" sz="3000" dirty="0">
                  <a:latin typeface="Open Sans Light"/>
                </a:rPr>
                <a:t>High initial cost</a:t>
              </a:r>
            </a:p>
          </p:txBody>
        </p:sp>
        <p:sp>
          <p:nvSpPr>
            <p:cNvPr id="14" name="TextBox 20">
              <a:extLst>
                <a:ext uri="{FF2B5EF4-FFF2-40B4-BE49-F238E27FC236}">
                  <a16:creationId xmlns:a16="http://schemas.microsoft.com/office/drawing/2014/main" id="{65FC327F-A058-4A23-A2C2-E5DB43BD5FA2}"/>
                </a:ext>
              </a:extLst>
            </p:cNvPr>
            <p:cNvSpPr txBox="1"/>
            <p:nvPr/>
          </p:nvSpPr>
          <p:spPr>
            <a:xfrm>
              <a:off x="13458270" y="6934577"/>
              <a:ext cx="5793730" cy="872034"/>
            </a:xfrm>
            <a:prstGeom prst="rect">
              <a:avLst/>
            </a:prstGeom>
          </p:spPr>
          <p:txBody>
            <a:bodyPr lIns="0" tIns="0" rIns="0" bIns="0" rtlCol="0" anchor="t">
              <a:spAutoFit/>
            </a:bodyPr>
            <a:lstStyle/>
            <a:p>
              <a:pPr marL="518160" lvl="1" indent="-259080">
                <a:lnSpc>
                  <a:spcPts val="3359"/>
                </a:lnSpc>
                <a:buFont typeface="Arial"/>
                <a:buChar char="•"/>
              </a:pPr>
              <a:r>
                <a:rPr lang="en-US" sz="3000" dirty="0">
                  <a:latin typeface="Open Sans Light"/>
                </a:rPr>
                <a:t>Design must be outside for ventilation </a:t>
              </a:r>
            </a:p>
          </p:txBody>
        </p:sp>
        <p:sp>
          <p:nvSpPr>
            <p:cNvPr id="15" name="TextBox 21">
              <a:extLst>
                <a:ext uri="{FF2B5EF4-FFF2-40B4-BE49-F238E27FC236}">
                  <a16:creationId xmlns:a16="http://schemas.microsoft.com/office/drawing/2014/main" id="{C087A8FD-5B31-4DBD-A6AB-D1D157770C27}"/>
                </a:ext>
              </a:extLst>
            </p:cNvPr>
            <p:cNvSpPr txBox="1"/>
            <p:nvPr/>
          </p:nvSpPr>
          <p:spPr>
            <a:xfrm>
              <a:off x="13487376" y="8012439"/>
              <a:ext cx="5788670" cy="872034"/>
            </a:xfrm>
            <a:prstGeom prst="rect">
              <a:avLst/>
            </a:prstGeom>
          </p:spPr>
          <p:txBody>
            <a:bodyPr lIns="0" tIns="0" rIns="0" bIns="0" rtlCol="0" anchor="t">
              <a:spAutoFit/>
            </a:bodyPr>
            <a:lstStyle/>
            <a:p>
              <a:pPr marL="518160" lvl="1" indent="-259080">
                <a:lnSpc>
                  <a:spcPts val="3359"/>
                </a:lnSpc>
                <a:buFont typeface="Arial"/>
                <a:buChar char="•"/>
              </a:pPr>
              <a:r>
                <a:rPr lang="en-US" sz="3000" dirty="0">
                  <a:latin typeface="Open Sans Light"/>
                </a:rPr>
                <a:t>Somewhat Relies on tourism restarting</a:t>
              </a:r>
            </a:p>
          </p:txBody>
        </p:sp>
        <p:sp>
          <p:nvSpPr>
            <p:cNvPr id="16" name="TextBox 25">
              <a:extLst>
                <a:ext uri="{FF2B5EF4-FFF2-40B4-BE49-F238E27FC236}">
                  <a16:creationId xmlns:a16="http://schemas.microsoft.com/office/drawing/2014/main" id="{68EF5868-92D4-405A-BAB1-8E1855789E31}"/>
                </a:ext>
              </a:extLst>
            </p:cNvPr>
            <p:cNvSpPr txBox="1"/>
            <p:nvPr/>
          </p:nvSpPr>
          <p:spPr>
            <a:xfrm>
              <a:off x="8442381" y="10078419"/>
              <a:ext cx="5191182" cy="838948"/>
            </a:xfrm>
            <a:prstGeom prst="rect">
              <a:avLst/>
            </a:prstGeom>
          </p:spPr>
          <p:txBody>
            <a:bodyPr wrap="square" lIns="0" tIns="0" rIns="0" bIns="0" rtlCol="0" anchor="t">
              <a:spAutoFit/>
            </a:bodyPr>
            <a:lstStyle/>
            <a:p>
              <a:pPr marL="518160" lvl="1" indent="-259080">
                <a:lnSpc>
                  <a:spcPts val="3359"/>
                </a:lnSpc>
                <a:buFont typeface="Arial"/>
                <a:buChar char="•"/>
              </a:pPr>
              <a:r>
                <a:rPr lang="en-US" sz="2600">
                  <a:latin typeface="Open Sans Light"/>
                </a:rPr>
                <a:t>Large amounts of waste plastic already congregated</a:t>
              </a:r>
            </a:p>
          </p:txBody>
        </p:sp>
        <p:sp>
          <p:nvSpPr>
            <p:cNvPr id="17" name="TextBox 26">
              <a:extLst>
                <a:ext uri="{FF2B5EF4-FFF2-40B4-BE49-F238E27FC236}">
                  <a16:creationId xmlns:a16="http://schemas.microsoft.com/office/drawing/2014/main" id="{1DC6C2F7-F24F-461E-A9DD-91F918996EFD}"/>
                </a:ext>
              </a:extLst>
            </p:cNvPr>
            <p:cNvSpPr txBox="1"/>
            <p:nvPr/>
          </p:nvSpPr>
          <p:spPr>
            <a:xfrm>
              <a:off x="8095024" y="10984569"/>
              <a:ext cx="5384983" cy="1538883"/>
            </a:xfrm>
            <a:prstGeom prst="rect">
              <a:avLst/>
            </a:prstGeom>
          </p:spPr>
          <p:txBody>
            <a:bodyPr wrap="square" lIns="0" tIns="0" rIns="0" bIns="0" rtlCol="0" anchor="t">
              <a:spAutoFit/>
            </a:bodyPr>
            <a:lstStyle/>
            <a:p>
              <a:pPr marL="459910" lvl="1" indent="-229955" algn="ctr">
                <a:lnSpc>
                  <a:spcPts val="2982"/>
                </a:lnSpc>
                <a:buFont typeface="Arial"/>
                <a:buChar char="•"/>
              </a:pPr>
              <a:r>
                <a:rPr lang="en-US" sz="2600">
                  <a:latin typeface="Open Sans Light"/>
                </a:rPr>
                <a:t>90% of waste in Peru is not recycled of which every 1 in 10 kg of this is plastic, allowing massive room for expansion</a:t>
              </a:r>
            </a:p>
          </p:txBody>
        </p:sp>
        <p:sp>
          <p:nvSpPr>
            <p:cNvPr id="19" name="TextBox 23">
              <a:extLst>
                <a:ext uri="{FF2B5EF4-FFF2-40B4-BE49-F238E27FC236}">
                  <a16:creationId xmlns:a16="http://schemas.microsoft.com/office/drawing/2014/main" id="{ED25166E-D31C-44E8-993A-1FA9A00E9C4D}"/>
                </a:ext>
              </a:extLst>
            </p:cNvPr>
            <p:cNvSpPr txBox="1"/>
            <p:nvPr/>
          </p:nvSpPr>
          <p:spPr>
            <a:xfrm>
              <a:off x="13008702" y="11125692"/>
              <a:ext cx="4854299" cy="872034"/>
            </a:xfrm>
            <a:prstGeom prst="rect">
              <a:avLst/>
            </a:prstGeom>
          </p:spPr>
          <p:txBody>
            <a:bodyPr wrap="square" lIns="0" tIns="0" rIns="0" bIns="0" rtlCol="0" anchor="t">
              <a:spAutoFit/>
            </a:bodyPr>
            <a:lstStyle/>
            <a:p>
              <a:pPr marL="518160" lvl="1" indent="-259080" algn="ctr">
                <a:lnSpc>
                  <a:spcPts val="3359"/>
                </a:lnSpc>
                <a:buFont typeface="Arial"/>
                <a:buChar char="•"/>
              </a:pPr>
              <a:r>
                <a:rPr lang="en-US" sz="3000" dirty="0">
                  <a:solidFill>
                    <a:srgbClr val="FFFFFF"/>
                  </a:solidFill>
                  <a:latin typeface="Open Sans Light"/>
                </a:rPr>
                <a:t>May not receive all projected funding</a:t>
              </a:r>
            </a:p>
          </p:txBody>
        </p:sp>
        <p:sp>
          <p:nvSpPr>
            <p:cNvPr id="20" name="TextBox 24">
              <a:extLst>
                <a:ext uri="{FF2B5EF4-FFF2-40B4-BE49-F238E27FC236}">
                  <a16:creationId xmlns:a16="http://schemas.microsoft.com/office/drawing/2014/main" id="{19DE475F-9F09-4439-8C47-CB0B17F969EF}"/>
                </a:ext>
              </a:extLst>
            </p:cNvPr>
            <p:cNvSpPr txBox="1"/>
            <p:nvPr/>
          </p:nvSpPr>
          <p:spPr>
            <a:xfrm>
              <a:off x="13427208" y="12106306"/>
              <a:ext cx="5697175" cy="436017"/>
            </a:xfrm>
            <a:prstGeom prst="rect">
              <a:avLst/>
            </a:prstGeom>
          </p:spPr>
          <p:txBody>
            <a:bodyPr wrap="square" lIns="0" tIns="0" rIns="0" bIns="0" rtlCol="0" anchor="t">
              <a:spAutoFit/>
            </a:bodyPr>
            <a:lstStyle/>
            <a:p>
              <a:pPr marL="518160" lvl="1" indent="-259080" algn="ctr">
                <a:lnSpc>
                  <a:spcPts val="3359"/>
                </a:lnSpc>
                <a:buFont typeface="Arial"/>
                <a:buChar char="•"/>
              </a:pPr>
              <a:r>
                <a:rPr lang="en-US" sz="3000" dirty="0">
                  <a:solidFill>
                    <a:srgbClr val="FFFFFF"/>
                  </a:solidFill>
                  <a:latin typeface="Open Sans Light"/>
                </a:rPr>
                <a:t>Relies on a community effort</a:t>
              </a:r>
            </a:p>
          </p:txBody>
        </p:sp>
      </p:grpSp>
      <p:sp>
        <p:nvSpPr>
          <p:cNvPr id="79" name="Arrow: Right 78">
            <a:extLst>
              <a:ext uri="{FF2B5EF4-FFF2-40B4-BE49-F238E27FC236}">
                <a16:creationId xmlns:a16="http://schemas.microsoft.com/office/drawing/2014/main" id="{F92E4D18-DEE8-4200-8BCE-AB13795A03F0}"/>
              </a:ext>
            </a:extLst>
          </p:cNvPr>
          <p:cNvSpPr/>
          <p:nvPr/>
        </p:nvSpPr>
        <p:spPr>
          <a:xfrm>
            <a:off x="24412536" y="5429627"/>
            <a:ext cx="993275" cy="606986"/>
          </a:xfrm>
          <a:prstGeom prst="rightArrow">
            <a:avLst>
              <a:gd name="adj1" fmla="val 58602"/>
              <a:gd name="adj2" fmla="val 76882"/>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22" name="TextBox 21">
            <a:extLst>
              <a:ext uri="{FF2B5EF4-FFF2-40B4-BE49-F238E27FC236}">
                <a16:creationId xmlns:a16="http://schemas.microsoft.com/office/drawing/2014/main" id="{761A089C-B23B-4C92-81BC-8E35F4C6E051}"/>
              </a:ext>
            </a:extLst>
          </p:cNvPr>
          <p:cNvSpPr txBox="1"/>
          <p:nvPr/>
        </p:nvSpPr>
        <p:spPr>
          <a:xfrm>
            <a:off x="26604110" y="4108539"/>
            <a:ext cx="3672130" cy="3323987"/>
          </a:xfrm>
          <a:prstGeom prst="rect">
            <a:avLst/>
          </a:prstGeom>
          <a:noFill/>
        </p:spPr>
        <p:txBody>
          <a:bodyPr wrap="square" rtlCol="0">
            <a:spAutoFit/>
          </a:bodyPr>
          <a:lstStyle/>
          <a:p>
            <a:r>
              <a:rPr lang="en-GB" sz="240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It is then taken to a local collection point. Here, the plastics are inspected and sorted into the various plastic types. A mobile collection bike can also be used to take the plastic to the recycling centre.</a:t>
            </a:r>
          </a:p>
          <a:p>
            <a:endParaRPr lang="en-GB"/>
          </a:p>
        </p:txBody>
      </p:sp>
      <p:pic>
        <p:nvPicPr>
          <p:cNvPr id="81" name="Graphic 7" descr="Cycling">
            <a:extLst>
              <a:ext uri="{FF2B5EF4-FFF2-40B4-BE49-F238E27FC236}">
                <a16:creationId xmlns:a16="http://schemas.microsoft.com/office/drawing/2014/main" id="{15D70E4C-F0CF-4224-9539-EDDA877B2F0B}"/>
              </a:ext>
            </a:extLst>
          </p:cNvPr>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25410908" y="4335007"/>
            <a:ext cx="1121105" cy="1111748"/>
          </a:xfrm>
          <a:prstGeom prst="rect">
            <a:avLst/>
          </a:prstGeom>
        </p:spPr>
      </p:pic>
      <p:pic>
        <p:nvPicPr>
          <p:cNvPr id="82" name="Graphic 8" descr="Recycle">
            <a:extLst>
              <a:ext uri="{FF2B5EF4-FFF2-40B4-BE49-F238E27FC236}">
                <a16:creationId xmlns:a16="http://schemas.microsoft.com/office/drawing/2014/main" id="{778002C4-325A-4D34-8E24-A9C61E740852}"/>
              </a:ext>
            </a:extLst>
          </p:cNvPr>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25481241" y="6089701"/>
            <a:ext cx="1047439" cy="960045"/>
          </a:xfrm>
          <a:prstGeom prst="rect">
            <a:avLst/>
          </a:prstGeom>
        </p:spPr>
      </p:pic>
      <p:sp>
        <p:nvSpPr>
          <p:cNvPr id="83" name="Arrow: Down 82">
            <a:extLst>
              <a:ext uri="{FF2B5EF4-FFF2-40B4-BE49-F238E27FC236}">
                <a16:creationId xmlns:a16="http://schemas.microsoft.com/office/drawing/2014/main" id="{8C9DD4F6-49B5-47F8-9482-9858B598A980}"/>
              </a:ext>
            </a:extLst>
          </p:cNvPr>
          <p:cNvSpPr/>
          <p:nvPr/>
        </p:nvSpPr>
        <p:spPr>
          <a:xfrm>
            <a:off x="27902492" y="7169705"/>
            <a:ext cx="890254" cy="989252"/>
          </a:xfrm>
          <a:prstGeom prst="downArrow">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23" name="TextBox 22">
            <a:extLst>
              <a:ext uri="{FF2B5EF4-FFF2-40B4-BE49-F238E27FC236}">
                <a16:creationId xmlns:a16="http://schemas.microsoft.com/office/drawing/2014/main" id="{D7B6787A-6EA6-455E-BE97-5A3D71DAF1AB}"/>
              </a:ext>
            </a:extLst>
          </p:cNvPr>
          <p:cNvSpPr txBox="1"/>
          <p:nvPr/>
        </p:nvSpPr>
        <p:spPr>
          <a:xfrm>
            <a:off x="23800080" y="8862955"/>
            <a:ext cx="6513025" cy="4421723"/>
          </a:xfrm>
          <a:prstGeom prst="rect">
            <a:avLst/>
          </a:prstGeom>
          <a:noFill/>
        </p:spPr>
        <p:txBody>
          <a:bodyPr wrap="square" rtlCol="0">
            <a:spAutoFit/>
          </a:bodyPr>
          <a:lstStyle/>
          <a:p>
            <a:pPr>
              <a:lnSpc>
                <a:spcPct val="107000"/>
              </a:lnSpc>
              <a:spcAft>
                <a:spcPts val="800"/>
              </a:spcAft>
            </a:pPr>
            <a:r>
              <a:rPr lang="en-GB" sz="240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At the factory, the plastics that are received from the collection point and gathered from the bike are processed into a form where they can be reused. The plastic is shredded down into small flakes and sorted into different boxes depending on the flake sizes. The flakes are then used to create various items. These can be created by using either an injection machine, which injects melted plastics into a mould to create small objects, or by using an extrusion machine, which creates a line of plastic which can be spun into new items.</a:t>
            </a:r>
          </a:p>
        </p:txBody>
      </p:sp>
      <p:grpSp>
        <p:nvGrpSpPr>
          <p:cNvPr id="86" name="Group 85">
            <a:extLst>
              <a:ext uri="{FF2B5EF4-FFF2-40B4-BE49-F238E27FC236}">
                <a16:creationId xmlns:a16="http://schemas.microsoft.com/office/drawing/2014/main" id="{89742F5F-D9CC-446E-9AF1-BED6F04A8BCB}"/>
              </a:ext>
            </a:extLst>
          </p:cNvPr>
          <p:cNvGrpSpPr/>
          <p:nvPr/>
        </p:nvGrpSpPr>
        <p:grpSpPr>
          <a:xfrm>
            <a:off x="26751355" y="7778778"/>
            <a:ext cx="1119728" cy="1056887"/>
            <a:chOff x="-147558" y="-15920"/>
            <a:chExt cx="1203737" cy="1203739"/>
          </a:xfrm>
          <a:solidFill>
            <a:schemeClr val="accent1">
              <a:lumMod val="75000"/>
            </a:schemeClr>
          </a:solidFill>
        </p:grpSpPr>
        <p:pic>
          <p:nvPicPr>
            <p:cNvPr id="87" name="Graphic 12" descr="Recycle sign">
              <a:extLst>
                <a:ext uri="{FF2B5EF4-FFF2-40B4-BE49-F238E27FC236}">
                  <a16:creationId xmlns:a16="http://schemas.microsoft.com/office/drawing/2014/main" id="{C580CD0D-2959-4901-AAC8-B94F441AC392}"/>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47558" y="-15920"/>
              <a:ext cx="1203737" cy="1203739"/>
            </a:xfrm>
            <a:prstGeom prst="rect">
              <a:avLst/>
            </a:prstGeom>
          </p:spPr>
        </p:pic>
        <p:pic>
          <p:nvPicPr>
            <p:cNvPr id="88" name="Graphic 13" descr="Saw blade">
              <a:extLst>
                <a:ext uri="{FF2B5EF4-FFF2-40B4-BE49-F238E27FC236}">
                  <a16:creationId xmlns:a16="http://schemas.microsoft.com/office/drawing/2014/main" id="{5E1062E5-433C-4975-BC54-3768531D11C5}"/>
                </a:ext>
              </a:extLst>
            </p:cNvPr>
            <p:cNvPicPr>
              <a:picLocks noChangeAspect="1"/>
            </p:cNvPicPr>
            <p:nvPr/>
          </p:nvPicPr>
          <p:blipFill>
            <a:blip r:embed="rId19" cstate="print">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258269" y="432023"/>
              <a:ext cx="405018" cy="405019"/>
            </a:xfrm>
            <a:prstGeom prst="rect">
              <a:avLst/>
            </a:prstGeom>
          </p:spPr>
        </p:pic>
      </p:grpSp>
      <p:sp>
        <p:nvSpPr>
          <p:cNvPr id="89" name="Arrow: Down 88">
            <a:extLst>
              <a:ext uri="{FF2B5EF4-FFF2-40B4-BE49-F238E27FC236}">
                <a16:creationId xmlns:a16="http://schemas.microsoft.com/office/drawing/2014/main" id="{B790E0AE-7A3C-4E8D-920F-02487FE3EF4F}"/>
              </a:ext>
            </a:extLst>
          </p:cNvPr>
          <p:cNvSpPr/>
          <p:nvPr/>
        </p:nvSpPr>
        <p:spPr>
          <a:xfrm rot="5400000">
            <a:off x="22808287" y="10650898"/>
            <a:ext cx="676411" cy="964645"/>
          </a:xfrm>
          <a:prstGeom prst="down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25" name="TextBox 24">
            <a:extLst>
              <a:ext uri="{FF2B5EF4-FFF2-40B4-BE49-F238E27FC236}">
                <a16:creationId xmlns:a16="http://schemas.microsoft.com/office/drawing/2014/main" id="{C93291C0-E2FE-4931-A251-064665DB556C}"/>
              </a:ext>
            </a:extLst>
          </p:cNvPr>
          <p:cNvSpPr txBox="1"/>
          <p:nvPr/>
        </p:nvSpPr>
        <p:spPr>
          <a:xfrm>
            <a:off x="19495455" y="8349618"/>
            <a:ext cx="3202611" cy="5170646"/>
          </a:xfrm>
          <a:prstGeom prst="rect">
            <a:avLst/>
          </a:prstGeom>
          <a:noFill/>
        </p:spPr>
        <p:txBody>
          <a:bodyPr wrap="square" rtlCol="0">
            <a:spAutoFit/>
          </a:bodyPr>
          <a:lstStyle/>
          <a:p>
            <a:r>
              <a:rPr lang="en-GB" sz="240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The recycled plastics will be used to make various items, such as face masks, key chains, and rules. Some items will benefit the locals in the area, other items will be sold to tourists to generate an income. Any additional income after expenses is then put back into the local area to help Lobitos.</a:t>
            </a:r>
          </a:p>
          <a:p>
            <a:endParaRPr lang="en-GB"/>
          </a:p>
        </p:txBody>
      </p:sp>
      <p:pic>
        <p:nvPicPr>
          <p:cNvPr id="91" name="Picture 90" descr="Face shield - Free fashion icons">
            <a:extLst>
              <a:ext uri="{FF2B5EF4-FFF2-40B4-BE49-F238E27FC236}">
                <a16:creationId xmlns:a16="http://schemas.microsoft.com/office/drawing/2014/main" id="{CBE01E98-AD60-4E6D-B430-D034E6FA32D8}"/>
              </a:ext>
            </a:extLst>
          </p:cNvPr>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22551896" y="8452679"/>
            <a:ext cx="858472" cy="889444"/>
          </a:xfrm>
          <a:prstGeom prst="rect">
            <a:avLst/>
          </a:prstGeom>
          <a:noFill/>
          <a:ln>
            <a:noFill/>
          </a:ln>
        </p:spPr>
      </p:pic>
      <p:pic>
        <p:nvPicPr>
          <p:cNvPr id="92" name="Picture 91" descr="Key, keychain icon - Download on Iconfinder">
            <a:extLst>
              <a:ext uri="{FF2B5EF4-FFF2-40B4-BE49-F238E27FC236}">
                <a16:creationId xmlns:a16="http://schemas.microsoft.com/office/drawing/2014/main" id="{52BAAECD-193F-4805-8260-D403EC5E5A5D}"/>
              </a:ext>
            </a:extLst>
          </p:cNvPr>
          <p:cNvPicPr/>
          <p:nvPr/>
        </p:nvPicPr>
        <p:blipFill>
          <a:blip r:embed="rId22" cstate="print">
            <a:lum bright="70000" contrast="-70000"/>
            <a:extLst>
              <a:ext uri="{28A0092B-C50C-407E-A947-70E740481C1C}">
                <a14:useLocalDpi xmlns:a14="http://schemas.microsoft.com/office/drawing/2010/main" val="0"/>
              </a:ext>
            </a:extLst>
          </a:blip>
          <a:srcRect/>
          <a:stretch>
            <a:fillRect/>
          </a:stretch>
        </p:blipFill>
        <p:spPr bwMode="auto">
          <a:xfrm>
            <a:off x="22492905" y="9601154"/>
            <a:ext cx="1107869" cy="1193842"/>
          </a:xfrm>
          <a:prstGeom prst="rect">
            <a:avLst/>
          </a:prstGeom>
          <a:noFill/>
          <a:ln>
            <a:noFill/>
          </a:ln>
        </p:spPr>
      </p:pic>
      <p:pic>
        <p:nvPicPr>
          <p:cNvPr id="93" name="Graphic 20" descr="Ruler">
            <a:extLst>
              <a:ext uri="{FF2B5EF4-FFF2-40B4-BE49-F238E27FC236}">
                <a16:creationId xmlns:a16="http://schemas.microsoft.com/office/drawing/2014/main" id="{A949485C-79E1-43B7-A9A9-E9367C680E0B}"/>
              </a:ext>
            </a:extLst>
          </p:cNvPr>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22766473" y="11783615"/>
            <a:ext cx="791823" cy="1074930"/>
          </a:xfrm>
          <a:prstGeom prst="rect">
            <a:avLst/>
          </a:prstGeom>
        </p:spPr>
      </p:pic>
      <p:sp>
        <p:nvSpPr>
          <p:cNvPr id="1075" name="TextBox 1074">
            <a:extLst>
              <a:ext uri="{FF2B5EF4-FFF2-40B4-BE49-F238E27FC236}">
                <a16:creationId xmlns:a16="http://schemas.microsoft.com/office/drawing/2014/main" id="{F8229E26-014D-4516-8101-EC88623F01F1}"/>
              </a:ext>
            </a:extLst>
          </p:cNvPr>
          <p:cNvSpPr txBox="1"/>
          <p:nvPr/>
        </p:nvSpPr>
        <p:spPr>
          <a:xfrm>
            <a:off x="5474542" y="-158297"/>
            <a:ext cx="10200073" cy="4504459"/>
          </a:xfrm>
          <a:prstGeom prst="rect">
            <a:avLst/>
          </a:prstGeom>
          <a:noFill/>
          <a:ln>
            <a:solidFill>
              <a:srgbClr val="FFFF00"/>
            </a:solidFill>
          </a:ln>
        </p:spPr>
        <p:txBody>
          <a:bodyPr wrap="square" rtlCol="0">
            <a:spAutoFit/>
          </a:bodyPr>
          <a:lstStyle/>
          <a:p>
            <a:endParaRPr lang="en-GB"/>
          </a:p>
        </p:txBody>
      </p:sp>
      <p:sp>
        <p:nvSpPr>
          <p:cNvPr id="1063" name="TextBox 1062">
            <a:extLst>
              <a:ext uri="{FF2B5EF4-FFF2-40B4-BE49-F238E27FC236}">
                <a16:creationId xmlns:a16="http://schemas.microsoft.com/office/drawing/2014/main" id="{80750884-8DF6-4F97-8E8E-3B96AB871BA3}"/>
              </a:ext>
            </a:extLst>
          </p:cNvPr>
          <p:cNvSpPr txBox="1"/>
          <p:nvPr/>
        </p:nvSpPr>
        <p:spPr>
          <a:xfrm>
            <a:off x="399309" y="5321791"/>
            <a:ext cx="7973924" cy="7110669"/>
          </a:xfrm>
          <a:prstGeom prst="rect">
            <a:avLst/>
          </a:prstGeom>
          <a:noFill/>
          <a:ln>
            <a:solidFill>
              <a:srgbClr val="FFFF00"/>
            </a:solidFill>
          </a:ln>
        </p:spPr>
        <p:txBody>
          <a:bodyPr wrap="square" rtlCol="0">
            <a:spAutoFit/>
          </a:bodyPr>
          <a:lstStyle/>
          <a:p>
            <a:endParaRPr lang="en-GB"/>
          </a:p>
        </p:txBody>
      </p:sp>
      <p:graphicFrame>
        <p:nvGraphicFramePr>
          <p:cNvPr id="27" name="Table 26">
            <a:extLst>
              <a:ext uri="{FF2B5EF4-FFF2-40B4-BE49-F238E27FC236}">
                <a16:creationId xmlns:a16="http://schemas.microsoft.com/office/drawing/2014/main" id="{3CFE1E02-4A99-467A-A4D9-8FA3ADDB1B06}"/>
              </a:ext>
            </a:extLst>
          </p:cNvPr>
          <p:cNvGraphicFramePr>
            <a:graphicFrameLocks noGrp="1"/>
          </p:cNvGraphicFramePr>
          <p:nvPr>
            <p:extLst>
              <p:ext uri="{D42A27DB-BD31-4B8C-83A1-F6EECF244321}">
                <p14:modId xmlns:p14="http://schemas.microsoft.com/office/powerpoint/2010/main" val="900248464"/>
              </p:ext>
            </p:extLst>
          </p:nvPr>
        </p:nvGraphicFramePr>
        <p:xfrm>
          <a:off x="11578888" y="2457701"/>
          <a:ext cx="3315145" cy="2641737"/>
        </p:xfrm>
        <a:graphic>
          <a:graphicData uri="http://schemas.openxmlformats.org/drawingml/2006/table">
            <a:tbl>
              <a:tblPr>
                <a:tableStyleId>{5C22544A-7EE6-4342-B048-85BDC9FD1C3A}</a:tableStyleId>
              </a:tblPr>
              <a:tblGrid>
                <a:gridCol w="1390777">
                  <a:extLst>
                    <a:ext uri="{9D8B030D-6E8A-4147-A177-3AD203B41FA5}">
                      <a16:colId xmlns:a16="http://schemas.microsoft.com/office/drawing/2014/main" val="1978019671"/>
                    </a:ext>
                  </a:extLst>
                </a:gridCol>
                <a:gridCol w="867728">
                  <a:extLst>
                    <a:ext uri="{9D8B030D-6E8A-4147-A177-3AD203B41FA5}">
                      <a16:colId xmlns:a16="http://schemas.microsoft.com/office/drawing/2014/main" val="486689871"/>
                    </a:ext>
                  </a:extLst>
                </a:gridCol>
                <a:gridCol w="1056640">
                  <a:extLst>
                    <a:ext uri="{9D8B030D-6E8A-4147-A177-3AD203B41FA5}">
                      <a16:colId xmlns:a16="http://schemas.microsoft.com/office/drawing/2014/main" val="4192468332"/>
                    </a:ext>
                  </a:extLst>
                </a:gridCol>
              </a:tblGrid>
              <a:tr h="326068">
                <a:tc>
                  <a:txBody>
                    <a:bodyPr/>
                    <a:lstStyle/>
                    <a:p>
                      <a:pPr algn="l" fontAlgn="b"/>
                      <a:r>
                        <a:rPr lang="en-GB" sz="1400" u="none" strike="noStrike">
                          <a:effectLst/>
                        </a:rPr>
                        <a:t>Costs</a:t>
                      </a:r>
                      <a:endParaRPr lang="en-GB" sz="1400" b="1"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GB" sz="1400" u="none" strike="noStrike">
                          <a:effectLst/>
                        </a:rPr>
                        <a:t>GBP</a:t>
                      </a:r>
                      <a:endParaRPr lang="en-GB" sz="1400" b="1"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GB" sz="1400" u="none" strike="noStrike">
                          <a:effectLst/>
                        </a:rPr>
                        <a:t>Sol</a:t>
                      </a:r>
                      <a:endParaRPr lang="en-GB" sz="1400" b="1"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563403475"/>
                  </a:ext>
                </a:extLst>
              </a:tr>
              <a:tr h="326068">
                <a:tc>
                  <a:txBody>
                    <a:bodyPr/>
                    <a:lstStyle/>
                    <a:p>
                      <a:pPr algn="l" fontAlgn="b"/>
                      <a:r>
                        <a:rPr lang="en-GB" sz="1400" u="none" strike="noStrike">
                          <a:effectLst/>
                        </a:rPr>
                        <a:t>Solar Panels</a:t>
                      </a:r>
                      <a:endParaRPr lang="en-GB" sz="1400" b="1"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GB" sz="1400" u="none" strike="noStrike">
                          <a:effectLst/>
                        </a:rPr>
                        <a:t>£19,810.97</a:t>
                      </a:r>
                      <a:endParaRPr lang="en-GB" sz="14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GB" sz="1400" u="none" strike="noStrike">
                          <a:effectLst/>
                        </a:rPr>
                        <a:t>S/ 94,893.24</a:t>
                      </a:r>
                      <a:endParaRPr lang="en-GB" sz="14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588339561"/>
                  </a:ext>
                </a:extLst>
              </a:tr>
              <a:tr h="326068">
                <a:tc>
                  <a:txBody>
                    <a:bodyPr/>
                    <a:lstStyle/>
                    <a:p>
                      <a:pPr algn="l" fontAlgn="b"/>
                      <a:r>
                        <a:rPr lang="en-GB" sz="1400" u="none" strike="noStrike">
                          <a:effectLst/>
                        </a:rPr>
                        <a:t>Fencing</a:t>
                      </a:r>
                      <a:endParaRPr lang="en-GB" sz="1400" b="1"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GB" sz="1400" u="none" strike="noStrike">
                          <a:effectLst/>
                        </a:rPr>
                        <a:t>£5,744.15</a:t>
                      </a:r>
                      <a:endParaRPr lang="en-GB" sz="14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GB" sz="1400" u="none" strike="noStrike">
                          <a:effectLst/>
                        </a:rPr>
                        <a:t>S/ 19,088.88</a:t>
                      </a:r>
                      <a:endParaRPr lang="en-GB" sz="14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842698898"/>
                  </a:ext>
                </a:extLst>
              </a:tr>
              <a:tr h="326068">
                <a:tc>
                  <a:txBody>
                    <a:bodyPr/>
                    <a:lstStyle/>
                    <a:p>
                      <a:pPr algn="l" fontAlgn="b"/>
                      <a:r>
                        <a:rPr lang="en-GB" sz="1400" u="none" strike="noStrike">
                          <a:effectLst/>
                        </a:rPr>
                        <a:t>Salaries</a:t>
                      </a:r>
                      <a:endParaRPr lang="en-GB" sz="1400" b="1"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GB" sz="1400" u="none" strike="noStrike">
                          <a:effectLst/>
                        </a:rPr>
                        <a:t>£4,902.24</a:t>
                      </a:r>
                      <a:endParaRPr lang="en-GB" sz="14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GB" sz="1400" u="none" strike="noStrike">
                          <a:effectLst/>
                        </a:rPr>
                        <a:t>S/ 23,106.32</a:t>
                      </a:r>
                      <a:endParaRPr lang="en-GB" sz="14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849177523"/>
                  </a:ext>
                </a:extLst>
              </a:tr>
              <a:tr h="326068">
                <a:tc>
                  <a:txBody>
                    <a:bodyPr/>
                    <a:lstStyle/>
                    <a:p>
                      <a:pPr algn="l" fontAlgn="b"/>
                      <a:r>
                        <a:rPr lang="en-GB" sz="1400" u="none" strike="noStrike">
                          <a:effectLst/>
                        </a:rPr>
                        <a:t>Machines</a:t>
                      </a:r>
                      <a:endParaRPr lang="en-GB" sz="1400" b="1"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GB" sz="1400" u="none" strike="noStrike">
                          <a:effectLst/>
                        </a:rPr>
                        <a:t>£4,382.69</a:t>
                      </a:r>
                      <a:endParaRPr lang="en-GB" sz="14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GB" sz="1400" u="none" strike="noStrike">
                          <a:effectLst/>
                        </a:rPr>
                        <a:t>S/ 20,657.46</a:t>
                      </a:r>
                      <a:endParaRPr lang="en-GB" sz="14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275356711"/>
                  </a:ext>
                </a:extLst>
              </a:tr>
              <a:tr h="326068">
                <a:tc>
                  <a:txBody>
                    <a:bodyPr/>
                    <a:lstStyle/>
                    <a:p>
                      <a:pPr algn="l" fontAlgn="b"/>
                      <a:r>
                        <a:rPr lang="en-GB" sz="1400" u="none" strike="noStrike" err="1">
                          <a:effectLst/>
                        </a:rPr>
                        <a:t>Molds</a:t>
                      </a:r>
                      <a:r>
                        <a:rPr lang="en-GB" sz="1400" u="none" strike="noStrike">
                          <a:effectLst/>
                        </a:rPr>
                        <a:t> (stage 1 - 3)</a:t>
                      </a:r>
                      <a:endParaRPr lang="en-GB" sz="1400" b="1"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GB" sz="1400" u="none" strike="noStrike">
                          <a:effectLst/>
                        </a:rPr>
                        <a:t>£3,773.69</a:t>
                      </a:r>
                      <a:endParaRPr lang="en-GB" sz="14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GB" sz="1400" u="none" strike="noStrike">
                          <a:effectLst/>
                        </a:rPr>
                        <a:t>S/ 17,989.99</a:t>
                      </a:r>
                      <a:endParaRPr lang="en-GB" sz="14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235780998"/>
                  </a:ext>
                </a:extLst>
              </a:tr>
              <a:tr h="326068">
                <a:tc>
                  <a:txBody>
                    <a:bodyPr/>
                    <a:lstStyle/>
                    <a:p>
                      <a:pPr algn="l" fontAlgn="b"/>
                      <a:r>
                        <a:rPr lang="en-GB" sz="1400" u="none" strike="noStrike">
                          <a:effectLst/>
                        </a:rPr>
                        <a:t>Collection Points</a:t>
                      </a:r>
                      <a:endParaRPr lang="en-GB" sz="1400" b="1"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GB" sz="1400" u="none" strike="noStrike">
                          <a:effectLst/>
                        </a:rPr>
                        <a:t>£1,439.65</a:t>
                      </a:r>
                      <a:endParaRPr lang="en-GB" sz="14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GB" sz="1400" u="none" strike="noStrike">
                          <a:effectLst/>
                        </a:rPr>
                        <a:t>S/ 6,863.12</a:t>
                      </a:r>
                      <a:endParaRPr lang="en-GB" sz="14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956484132"/>
                  </a:ext>
                </a:extLst>
              </a:tr>
              <a:tr h="359261">
                <a:tc>
                  <a:txBody>
                    <a:bodyPr/>
                    <a:lstStyle/>
                    <a:p>
                      <a:pPr algn="l" fontAlgn="b"/>
                      <a:r>
                        <a:rPr lang="en-GB" sz="1400" u="none" strike="noStrike">
                          <a:effectLst/>
                        </a:rPr>
                        <a:t>Total</a:t>
                      </a:r>
                      <a:endParaRPr lang="en-GB" sz="1400" b="1"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GB" sz="1400" u="none" strike="noStrike" dirty="0">
                          <a:effectLst/>
                        </a:rPr>
                        <a:t>£40,053.39</a:t>
                      </a:r>
                      <a:endParaRPr lang="en-GB" sz="14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GB" sz="1400" u="none" strike="noStrike" dirty="0">
                          <a:effectLst/>
                        </a:rPr>
                        <a:t>S/ 182,599.01</a:t>
                      </a:r>
                      <a:endParaRPr lang="en-GB" sz="14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823941851"/>
                  </a:ext>
                </a:extLst>
              </a:tr>
            </a:tbl>
          </a:graphicData>
        </a:graphic>
      </p:graphicFrame>
    </p:spTree>
    <p:extLst>
      <p:ext uri="{BB962C8B-B14F-4D97-AF65-F5344CB8AC3E}">
        <p14:creationId xmlns:p14="http://schemas.microsoft.com/office/powerpoint/2010/main" val="30700937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71F8D00F-C0DC-4421-B85D-C65234CDF600}"/>
              </a:ext>
            </a:extLst>
          </p:cNvPr>
          <p:cNvGrpSpPr/>
          <p:nvPr/>
        </p:nvGrpSpPr>
        <p:grpSpPr>
          <a:xfrm>
            <a:off x="7916890" y="5372526"/>
            <a:ext cx="11497259" cy="7841570"/>
            <a:chOff x="7916890" y="5372526"/>
            <a:chExt cx="11497259" cy="7841570"/>
          </a:xfrm>
        </p:grpSpPr>
        <p:grpSp>
          <p:nvGrpSpPr>
            <p:cNvPr id="5" name="Group 2">
              <a:extLst>
                <a:ext uri="{FF2B5EF4-FFF2-40B4-BE49-F238E27FC236}">
                  <a16:creationId xmlns:a16="http://schemas.microsoft.com/office/drawing/2014/main" id="{9218729D-507C-46CE-ABB8-2EDEF6E3FE24}"/>
                </a:ext>
              </a:extLst>
            </p:cNvPr>
            <p:cNvGrpSpPr/>
            <p:nvPr/>
          </p:nvGrpSpPr>
          <p:grpSpPr>
            <a:xfrm>
              <a:off x="8521715" y="5460364"/>
              <a:ext cx="5156293" cy="4041114"/>
              <a:chOff x="0" y="0"/>
              <a:chExt cx="1913890" cy="1539040"/>
            </a:xfrm>
          </p:grpSpPr>
          <p:sp>
            <p:nvSpPr>
              <p:cNvPr id="28" name="Freeform 3">
                <a:extLst>
                  <a:ext uri="{FF2B5EF4-FFF2-40B4-BE49-F238E27FC236}">
                    <a16:creationId xmlns:a16="http://schemas.microsoft.com/office/drawing/2014/main" id="{DE701FA4-8C8F-45DA-B318-5CE3123715C2}"/>
                  </a:ext>
                </a:extLst>
              </p:cNvPr>
              <p:cNvSpPr/>
              <p:nvPr/>
            </p:nvSpPr>
            <p:spPr>
              <a:xfrm>
                <a:off x="0" y="0"/>
                <a:ext cx="1913890" cy="1539039"/>
              </a:xfrm>
              <a:custGeom>
                <a:avLst/>
                <a:gdLst/>
                <a:ahLst/>
                <a:cxnLst/>
                <a:rect l="l" t="t" r="r" b="b"/>
                <a:pathLst>
                  <a:path w="1913890" h="1539039">
                    <a:moveTo>
                      <a:pt x="0" y="0"/>
                    </a:moveTo>
                    <a:lnTo>
                      <a:pt x="1913890" y="0"/>
                    </a:lnTo>
                    <a:lnTo>
                      <a:pt x="1913890" y="1539039"/>
                    </a:lnTo>
                    <a:lnTo>
                      <a:pt x="0" y="1539039"/>
                    </a:lnTo>
                    <a:close/>
                  </a:path>
                </a:pathLst>
              </a:custGeom>
              <a:solidFill>
                <a:srgbClr val="008037"/>
              </a:solidFill>
            </p:spPr>
          </p:sp>
        </p:grpSp>
        <p:grpSp>
          <p:nvGrpSpPr>
            <p:cNvPr id="6" name="Group 4">
              <a:extLst>
                <a:ext uri="{FF2B5EF4-FFF2-40B4-BE49-F238E27FC236}">
                  <a16:creationId xmlns:a16="http://schemas.microsoft.com/office/drawing/2014/main" id="{7A74E7BD-79D2-4212-B2BC-CA6A0954CC5E}"/>
                </a:ext>
              </a:extLst>
            </p:cNvPr>
            <p:cNvGrpSpPr/>
            <p:nvPr/>
          </p:nvGrpSpPr>
          <p:grpSpPr>
            <a:xfrm>
              <a:off x="13565640" y="9402870"/>
              <a:ext cx="5605145" cy="3811226"/>
              <a:chOff x="0" y="0"/>
              <a:chExt cx="2154345" cy="1553208"/>
            </a:xfrm>
            <a:solidFill>
              <a:srgbClr val="003300"/>
            </a:solidFill>
          </p:grpSpPr>
          <p:sp>
            <p:nvSpPr>
              <p:cNvPr id="27" name="Freeform 5">
                <a:extLst>
                  <a:ext uri="{FF2B5EF4-FFF2-40B4-BE49-F238E27FC236}">
                    <a16:creationId xmlns:a16="http://schemas.microsoft.com/office/drawing/2014/main" id="{C26BFFD7-C89E-44E4-819C-4F1F8AFA8AEA}"/>
                  </a:ext>
                </a:extLst>
              </p:cNvPr>
              <p:cNvSpPr/>
              <p:nvPr/>
            </p:nvSpPr>
            <p:spPr>
              <a:xfrm>
                <a:off x="0" y="0"/>
                <a:ext cx="2154345" cy="1553208"/>
              </a:xfrm>
              <a:custGeom>
                <a:avLst/>
                <a:gdLst/>
                <a:ahLst/>
                <a:cxnLst/>
                <a:rect l="l" t="t" r="r" b="b"/>
                <a:pathLst>
                  <a:path w="2154345" h="1553208">
                    <a:moveTo>
                      <a:pt x="0" y="0"/>
                    </a:moveTo>
                    <a:lnTo>
                      <a:pt x="2154345" y="0"/>
                    </a:lnTo>
                    <a:lnTo>
                      <a:pt x="2154345" y="1553208"/>
                    </a:lnTo>
                    <a:lnTo>
                      <a:pt x="0" y="1553208"/>
                    </a:lnTo>
                    <a:close/>
                  </a:path>
                </a:pathLst>
              </a:custGeom>
              <a:grpFill/>
            </p:spPr>
          </p:sp>
        </p:grpSp>
        <p:grpSp>
          <p:nvGrpSpPr>
            <p:cNvPr id="7" name="Group 8">
              <a:extLst>
                <a:ext uri="{FF2B5EF4-FFF2-40B4-BE49-F238E27FC236}">
                  <a16:creationId xmlns:a16="http://schemas.microsoft.com/office/drawing/2014/main" id="{FD0FE245-3E08-4682-89DB-27B088A289DB}"/>
                </a:ext>
              </a:extLst>
            </p:cNvPr>
            <p:cNvGrpSpPr/>
            <p:nvPr/>
          </p:nvGrpSpPr>
          <p:grpSpPr>
            <a:xfrm>
              <a:off x="13580125" y="5436338"/>
              <a:ext cx="5582559" cy="3970798"/>
              <a:chOff x="0" y="0"/>
              <a:chExt cx="1156567" cy="871143"/>
            </a:xfrm>
            <a:solidFill>
              <a:srgbClr val="99FF66"/>
            </a:solidFill>
          </p:grpSpPr>
          <p:sp>
            <p:nvSpPr>
              <p:cNvPr id="26" name="Freeform 9">
                <a:extLst>
                  <a:ext uri="{FF2B5EF4-FFF2-40B4-BE49-F238E27FC236}">
                    <a16:creationId xmlns:a16="http://schemas.microsoft.com/office/drawing/2014/main" id="{3DDB8239-6FAB-434E-8785-B36ACF2658D6}"/>
                  </a:ext>
                </a:extLst>
              </p:cNvPr>
              <p:cNvSpPr/>
              <p:nvPr/>
            </p:nvSpPr>
            <p:spPr>
              <a:xfrm>
                <a:off x="0" y="0"/>
                <a:ext cx="1156567" cy="871143"/>
              </a:xfrm>
              <a:custGeom>
                <a:avLst/>
                <a:gdLst/>
                <a:ahLst/>
                <a:cxnLst/>
                <a:rect l="l" t="t" r="r" b="b"/>
                <a:pathLst>
                  <a:path w="1156567" h="871143">
                    <a:moveTo>
                      <a:pt x="0" y="0"/>
                    </a:moveTo>
                    <a:lnTo>
                      <a:pt x="1156567" y="0"/>
                    </a:lnTo>
                    <a:lnTo>
                      <a:pt x="1156567" y="871143"/>
                    </a:lnTo>
                    <a:lnTo>
                      <a:pt x="0" y="871143"/>
                    </a:lnTo>
                    <a:close/>
                  </a:path>
                </a:pathLst>
              </a:custGeom>
              <a:grpFill/>
            </p:spPr>
          </p:sp>
        </p:grpSp>
        <p:grpSp>
          <p:nvGrpSpPr>
            <p:cNvPr id="8" name="Group 6">
              <a:extLst>
                <a:ext uri="{FF2B5EF4-FFF2-40B4-BE49-F238E27FC236}">
                  <a16:creationId xmlns:a16="http://schemas.microsoft.com/office/drawing/2014/main" id="{3A6F0182-E31F-492F-A218-841B4D2D3DEC}"/>
                </a:ext>
              </a:extLst>
            </p:cNvPr>
            <p:cNvGrpSpPr/>
            <p:nvPr/>
          </p:nvGrpSpPr>
          <p:grpSpPr>
            <a:xfrm>
              <a:off x="8521716" y="9412186"/>
              <a:ext cx="5057826" cy="3785182"/>
              <a:chOff x="0" y="0"/>
              <a:chExt cx="1913890" cy="1292459"/>
            </a:xfrm>
            <a:solidFill>
              <a:srgbClr val="92D050"/>
            </a:solidFill>
          </p:grpSpPr>
          <p:sp>
            <p:nvSpPr>
              <p:cNvPr id="25" name="Freeform 7">
                <a:extLst>
                  <a:ext uri="{FF2B5EF4-FFF2-40B4-BE49-F238E27FC236}">
                    <a16:creationId xmlns:a16="http://schemas.microsoft.com/office/drawing/2014/main" id="{BF104F9F-6A50-4E9C-B0BF-8EA918B94001}"/>
                  </a:ext>
                </a:extLst>
              </p:cNvPr>
              <p:cNvSpPr/>
              <p:nvPr/>
            </p:nvSpPr>
            <p:spPr>
              <a:xfrm>
                <a:off x="0" y="0"/>
                <a:ext cx="1913890" cy="1292459"/>
              </a:xfrm>
              <a:custGeom>
                <a:avLst/>
                <a:gdLst/>
                <a:ahLst/>
                <a:cxnLst/>
                <a:rect l="l" t="t" r="r" b="b"/>
                <a:pathLst>
                  <a:path w="1913890" h="1292459">
                    <a:moveTo>
                      <a:pt x="0" y="0"/>
                    </a:moveTo>
                    <a:lnTo>
                      <a:pt x="1913890" y="0"/>
                    </a:lnTo>
                    <a:lnTo>
                      <a:pt x="1913890" y="1292459"/>
                    </a:lnTo>
                    <a:lnTo>
                      <a:pt x="0" y="1292459"/>
                    </a:lnTo>
                    <a:close/>
                  </a:path>
                </a:pathLst>
              </a:custGeom>
              <a:grpFill/>
            </p:spPr>
          </p:sp>
        </p:grpSp>
        <p:sp>
          <p:nvSpPr>
            <p:cNvPr id="9" name="TextBox 11">
              <a:extLst>
                <a:ext uri="{FF2B5EF4-FFF2-40B4-BE49-F238E27FC236}">
                  <a16:creationId xmlns:a16="http://schemas.microsoft.com/office/drawing/2014/main" id="{5236F196-5F78-426B-BF14-916D56FB238C}"/>
                </a:ext>
              </a:extLst>
            </p:cNvPr>
            <p:cNvSpPr txBox="1"/>
            <p:nvPr/>
          </p:nvSpPr>
          <p:spPr>
            <a:xfrm>
              <a:off x="9373795" y="5372526"/>
              <a:ext cx="3102339" cy="770788"/>
            </a:xfrm>
            <a:prstGeom prst="rect">
              <a:avLst/>
            </a:prstGeom>
          </p:spPr>
          <p:txBody>
            <a:bodyPr wrap="square" lIns="0" tIns="0" rIns="0" bIns="0" rtlCol="0" anchor="t">
              <a:spAutoFit/>
            </a:bodyPr>
            <a:lstStyle/>
            <a:p>
              <a:pPr algn="ctr">
                <a:lnSpc>
                  <a:spcPts val="6767"/>
                </a:lnSpc>
              </a:pPr>
              <a:r>
                <a:rPr lang="en-US" sz="4000" dirty="0">
                  <a:solidFill>
                    <a:srgbClr val="FFFFFF"/>
                  </a:solidFill>
                  <a:latin typeface="Open Sans Extra Bold"/>
                </a:rPr>
                <a:t>Streng</a:t>
              </a:r>
              <a:r>
                <a:rPr lang="en-GB" sz="4000" dirty="0">
                  <a:solidFill>
                    <a:srgbClr val="FFFFFF"/>
                  </a:solidFill>
                  <a:latin typeface="Open Sans Extra Bold"/>
                </a:rPr>
                <a:t>t</a:t>
              </a:r>
              <a:r>
                <a:rPr lang="en-US" sz="4000" dirty="0">
                  <a:solidFill>
                    <a:srgbClr val="FFFFFF"/>
                  </a:solidFill>
                  <a:latin typeface="Open Sans Extra Bold"/>
                </a:rPr>
                <a:t>hs</a:t>
              </a:r>
            </a:p>
          </p:txBody>
        </p:sp>
        <p:sp>
          <p:nvSpPr>
            <p:cNvPr id="10" name="TextBox 12">
              <a:extLst>
                <a:ext uri="{FF2B5EF4-FFF2-40B4-BE49-F238E27FC236}">
                  <a16:creationId xmlns:a16="http://schemas.microsoft.com/office/drawing/2014/main" id="{F27B660B-6884-4816-A612-27DA5452EA01}"/>
                </a:ext>
              </a:extLst>
            </p:cNvPr>
            <p:cNvSpPr txBox="1"/>
            <p:nvPr/>
          </p:nvSpPr>
          <p:spPr>
            <a:xfrm>
              <a:off x="13830383" y="5397522"/>
              <a:ext cx="4832080" cy="772840"/>
            </a:xfrm>
            <a:prstGeom prst="rect">
              <a:avLst/>
            </a:prstGeom>
          </p:spPr>
          <p:txBody>
            <a:bodyPr lIns="0" tIns="0" rIns="0" bIns="0" rtlCol="0" anchor="t">
              <a:spAutoFit/>
            </a:bodyPr>
            <a:lstStyle/>
            <a:p>
              <a:pPr algn="ctr">
                <a:lnSpc>
                  <a:spcPts val="6719"/>
                </a:lnSpc>
              </a:pPr>
              <a:r>
                <a:rPr lang="en-US" sz="4000" dirty="0">
                  <a:latin typeface="Open Sans Extra Bold"/>
                </a:rPr>
                <a:t>Weaknesses</a:t>
              </a:r>
            </a:p>
          </p:txBody>
        </p:sp>
        <p:sp>
          <p:nvSpPr>
            <p:cNvPr id="11" name="TextBox 13">
              <a:extLst>
                <a:ext uri="{FF2B5EF4-FFF2-40B4-BE49-F238E27FC236}">
                  <a16:creationId xmlns:a16="http://schemas.microsoft.com/office/drawing/2014/main" id="{339888A9-B1EF-4E0E-B034-296A67E05815}"/>
                </a:ext>
              </a:extLst>
            </p:cNvPr>
            <p:cNvSpPr txBox="1"/>
            <p:nvPr/>
          </p:nvSpPr>
          <p:spPr>
            <a:xfrm>
              <a:off x="8622051" y="9357643"/>
              <a:ext cx="4832080" cy="772840"/>
            </a:xfrm>
            <a:prstGeom prst="rect">
              <a:avLst/>
            </a:prstGeom>
          </p:spPr>
          <p:txBody>
            <a:bodyPr lIns="0" tIns="0" rIns="0" bIns="0" rtlCol="0" anchor="t">
              <a:spAutoFit/>
            </a:bodyPr>
            <a:lstStyle/>
            <a:p>
              <a:pPr algn="ctr">
                <a:lnSpc>
                  <a:spcPts val="6719"/>
                </a:lnSpc>
              </a:pPr>
              <a:r>
                <a:rPr lang="en-US" sz="4000">
                  <a:latin typeface="Open Sans Extra Bold"/>
                </a:rPr>
                <a:t>Opportunities</a:t>
              </a:r>
            </a:p>
          </p:txBody>
        </p:sp>
        <p:sp>
          <p:nvSpPr>
            <p:cNvPr id="12" name="TextBox 14">
              <a:extLst>
                <a:ext uri="{FF2B5EF4-FFF2-40B4-BE49-F238E27FC236}">
                  <a16:creationId xmlns:a16="http://schemas.microsoft.com/office/drawing/2014/main" id="{D72BB4D9-199C-41ED-9BD4-D4F107482225}"/>
                </a:ext>
              </a:extLst>
            </p:cNvPr>
            <p:cNvSpPr txBox="1"/>
            <p:nvPr/>
          </p:nvSpPr>
          <p:spPr>
            <a:xfrm>
              <a:off x="13896690" y="9406006"/>
              <a:ext cx="4832080" cy="772840"/>
            </a:xfrm>
            <a:prstGeom prst="rect">
              <a:avLst/>
            </a:prstGeom>
          </p:spPr>
          <p:txBody>
            <a:bodyPr lIns="0" tIns="0" rIns="0" bIns="0" rtlCol="0" anchor="t">
              <a:spAutoFit/>
            </a:bodyPr>
            <a:lstStyle/>
            <a:p>
              <a:pPr algn="ctr">
                <a:lnSpc>
                  <a:spcPts val="6719"/>
                </a:lnSpc>
              </a:pPr>
              <a:r>
                <a:rPr lang="en-US" sz="4000" dirty="0">
                  <a:solidFill>
                    <a:srgbClr val="FFFFFF"/>
                  </a:solidFill>
                  <a:latin typeface="Open Sans Extra Bold"/>
                </a:rPr>
                <a:t>Threats</a:t>
              </a:r>
            </a:p>
          </p:txBody>
        </p:sp>
        <p:sp>
          <p:nvSpPr>
            <p:cNvPr id="13" name="TextBox 15">
              <a:extLst>
                <a:ext uri="{FF2B5EF4-FFF2-40B4-BE49-F238E27FC236}">
                  <a16:creationId xmlns:a16="http://schemas.microsoft.com/office/drawing/2014/main" id="{3FBF2411-E2A6-4533-BB1F-1A251AC2E510}"/>
                </a:ext>
              </a:extLst>
            </p:cNvPr>
            <p:cNvSpPr txBox="1"/>
            <p:nvPr/>
          </p:nvSpPr>
          <p:spPr>
            <a:xfrm>
              <a:off x="7916890" y="6276113"/>
              <a:ext cx="4933429" cy="408317"/>
            </a:xfrm>
            <a:prstGeom prst="rect">
              <a:avLst/>
            </a:prstGeom>
          </p:spPr>
          <p:txBody>
            <a:bodyPr wrap="square" lIns="0" tIns="0" rIns="0" bIns="0" rtlCol="0" anchor="t">
              <a:spAutoFit/>
            </a:bodyPr>
            <a:lstStyle/>
            <a:p>
              <a:pPr marL="518160" lvl="1" indent="-259080" algn="ctr">
                <a:lnSpc>
                  <a:spcPts val="3359"/>
                </a:lnSpc>
                <a:buFont typeface="Arial"/>
                <a:buChar char="•"/>
              </a:pPr>
              <a:r>
                <a:rPr lang="en-US" sz="2400" dirty="0">
                  <a:solidFill>
                    <a:srgbClr val="FFFFFF"/>
                  </a:solidFill>
                  <a:latin typeface="Open Sans Light"/>
                </a:rPr>
                <a:t>Reduces plastic pollution </a:t>
              </a:r>
            </a:p>
          </p:txBody>
        </p:sp>
        <p:sp>
          <p:nvSpPr>
            <p:cNvPr id="14" name="TextBox 16">
              <a:extLst>
                <a:ext uri="{FF2B5EF4-FFF2-40B4-BE49-F238E27FC236}">
                  <a16:creationId xmlns:a16="http://schemas.microsoft.com/office/drawing/2014/main" id="{8546D12A-76F2-4FCF-B0E9-B449E023DEDC}"/>
                </a:ext>
              </a:extLst>
            </p:cNvPr>
            <p:cNvSpPr txBox="1"/>
            <p:nvPr/>
          </p:nvSpPr>
          <p:spPr>
            <a:xfrm>
              <a:off x="8414988" y="6882282"/>
              <a:ext cx="5085654" cy="396712"/>
            </a:xfrm>
            <a:prstGeom prst="rect">
              <a:avLst/>
            </a:prstGeom>
          </p:spPr>
          <p:txBody>
            <a:bodyPr wrap="square" lIns="0" tIns="0" rIns="0" bIns="0" rtlCol="0" anchor="t">
              <a:spAutoFit/>
            </a:bodyPr>
            <a:lstStyle/>
            <a:p>
              <a:pPr marL="518160" lvl="1" indent="-259080" algn="ctr">
                <a:lnSpc>
                  <a:spcPts val="3359"/>
                </a:lnSpc>
                <a:buFont typeface="Arial"/>
                <a:buChar char="•"/>
              </a:pPr>
              <a:r>
                <a:rPr lang="en-US" sz="2400" dirty="0">
                  <a:solidFill>
                    <a:srgbClr val="FFFFFF"/>
                  </a:solidFill>
                  <a:latin typeface="Open Sans Light"/>
                </a:rPr>
                <a:t>Creates useful items out of waste</a:t>
              </a:r>
            </a:p>
          </p:txBody>
        </p:sp>
        <p:sp>
          <p:nvSpPr>
            <p:cNvPr id="15" name="TextBox 17">
              <a:extLst>
                <a:ext uri="{FF2B5EF4-FFF2-40B4-BE49-F238E27FC236}">
                  <a16:creationId xmlns:a16="http://schemas.microsoft.com/office/drawing/2014/main" id="{BD4E651E-1CD2-4079-8D78-2C16AC2D99A6}"/>
                </a:ext>
              </a:extLst>
            </p:cNvPr>
            <p:cNvSpPr txBox="1"/>
            <p:nvPr/>
          </p:nvSpPr>
          <p:spPr>
            <a:xfrm>
              <a:off x="8489348" y="7571618"/>
              <a:ext cx="5431205" cy="844334"/>
            </a:xfrm>
            <a:prstGeom prst="rect">
              <a:avLst/>
            </a:prstGeom>
          </p:spPr>
          <p:txBody>
            <a:bodyPr wrap="square" lIns="0" tIns="0" rIns="0" bIns="0" rtlCol="0" anchor="t">
              <a:spAutoFit/>
            </a:bodyPr>
            <a:lstStyle/>
            <a:p>
              <a:pPr marL="518160" lvl="1" indent="-259080">
                <a:lnSpc>
                  <a:spcPts val="3359"/>
                </a:lnSpc>
                <a:buFont typeface="Arial"/>
                <a:buChar char="•"/>
              </a:pPr>
              <a:r>
                <a:rPr lang="en-US" sz="2400" dirty="0">
                  <a:solidFill>
                    <a:srgbClr val="FFFFFF"/>
                  </a:solidFill>
                  <a:latin typeface="Open Sans Light"/>
                </a:rPr>
                <a:t>Reduces amount of waste being improperly disposed of</a:t>
              </a:r>
            </a:p>
          </p:txBody>
        </p:sp>
        <p:sp>
          <p:nvSpPr>
            <p:cNvPr id="16" name="TextBox 27">
              <a:extLst>
                <a:ext uri="{FF2B5EF4-FFF2-40B4-BE49-F238E27FC236}">
                  <a16:creationId xmlns:a16="http://schemas.microsoft.com/office/drawing/2014/main" id="{5ABC31A1-5859-4F3E-93F6-6BE7EE3CE933}"/>
                </a:ext>
              </a:extLst>
            </p:cNvPr>
            <p:cNvSpPr txBox="1"/>
            <p:nvPr/>
          </p:nvSpPr>
          <p:spPr>
            <a:xfrm>
              <a:off x="8121392" y="8515586"/>
              <a:ext cx="5332739" cy="408317"/>
            </a:xfrm>
            <a:prstGeom prst="rect">
              <a:avLst/>
            </a:prstGeom>
          </p:spPr>
          <p:txBody>
            <a:bodyPr wrap="square" lIns="0" tIns="0" rIns="0" bIns="0" rtlCol="0" anchor="t">
              <a:spAutoFit/>
            </a:bodyPr>
            <a:lstStyle/>
            <a:p>
              <a:pPr marL="518160" lvl="1" indent="-259080" algn="ctr">
                <a:lnSpc>
                  <a:spcPts val="3359"/>
                </a:lnSpc>
                <a:buFont typeface="Arial"/>
                <a:buChar char="•"/>
              </a:pPr>
              <a:r>
                <a:rPr lang="en-US" sz="2400" dirty="0">
                  <a:solidFill>
                    <a:srgbClr val="FFFFFF"/>
                  </a:solidFill>
                  <a:latin typeface="Open Sans Light"/>
                </a:rPr>
                <a:t>Improves overall quality of life </a:t>
              </a:r>
            </a:p>
          </p:txBody>
        </p:sp>
        <p:sp>
          <p:nvSpPr>
            <p:cNvPr id="17" name="TextBox 18">
              <a:extLst>
                <a:ext uri="{FF2B5EF4-FFF2-40B4-BE49-F238E27FC236}">
                  <a16:creationId xmlns:a16="http://schemas.microsoft.com/office/drawing/2014/main" id="{CE9672E2-DEE5-4BC0-BFDA-1E7C45AF78C1}"/>
                </a:ext>
              </a:extLst>
            </p:cNvPr>
            <p:cNvSpPr txBox="1"/>
            <p:nvPr/>
          </p:nvSpPr>
          <p:spPr>
            <a:xfrm>
              <a:off x="13065080" y="10317223"/>
              <a:ext cx="4832080" cy="408317"/>
            </a:xfrm>
            <a:prstGeom prst="rect">
              <a:avLst/>
            </a:prstGeom>
          </p:spPr>
          <p:txBody>
            <a:bodyPr wrap="square" lIns="0" tIns="0" rIns="0" bIns="0" rtlCol="0" anchor="t">
              <a:spAutoFit/>
            </a:bodyPr>
            <a:lstStyle/>
            <a:p>
              <a:pPr marL="518160" lvl="1" indent="-259080" algn="ctr">
                <a:lnSpc>
                  <a:spcPts val="3359"/>
                </a:lnSpc>
                <a:buFont typeface="Arial"/>
                <a:buChar char="•"/>
              </a:pPr>
              <a:r>
                <a:rPr lang="en-US" sz="2400" dirty="0">
                  <a:solidFill>
                    <a:schemeClr val="bg1"/>
                  </a:solidFill>
                  <a:latin typeface="Open Sans Light"/>
                </a:rPr>
                <a:t>High chance of theft</a:t>
              </a:r>
            </a:p>
          </p:txBody>
        </p:sp>
        <p:sp>
          <p:nvSpPr>
            <p:cNvPr id="18" name="TextBox 19">
              <a:extLst>
                <a:ext uri="{FF2B5EF4-FFF2-40B4-BE49-F238E27FC236}">
                  <a16:creationId xmlns:a16="http://schemas.microsoft.com/office/drawing/2014/main" id="{7739304C-0033-411F-97E0-C443BD276939}"/>
                </a:ext>
              </a:extLst>
            </p:cNvPr>
            <p:cNvSpPr txBox="1"/>
            <p:nvPr/>
          </p:nvSpPr>
          <p:spPr>
            <a:xfrm>
              <a:off x="13147850" y="6480271"/>
              <a:ext cx="3780084" cy="408317"/>
            </a:xfrm>
            <a:prstGeom prst="rect">
              <a:avLst/>
            </a:prstGeom>
          </p:spPr>
          <p:txBody>
            <a:bodyPr wrap="square" lIns="0" tIns="0" rIns="0" bIns="0" rtlCol="0" anchor="t">
              <a:spAutoFit/>
            </a:bodyPr>
            <a:lstStyle/>
            <a:p>
              <a:pPr marL="518160" lvl="1" indent="-259080" algn="ctr">
                <a:lnSpc>
                  <a:spcPts val="3359"/>
                </a:lnSpc>
                <a:buFont typeface="Arial"/>
                <a:buChar char="•"/>
              </a:pPr>
              <a:r>
                <a:rPr lang="en-US" sz="2400" dirty="0">
                  <a:latin typeface="Open Sans Light"/>
                </a:rPr>
                <a:t>High initial cost</a:t>
              </a:r>
            </a:p>
          </p:txBody>
        </p:sp>
        <p:sp>
          <p:nvSpPr>
            <p:cNvPr id="19" name="TextBox 20">
              <a:extLst>
                <a:ext uri="{FF2B5EF4-FFF2-40B4-BE49-F238E27FC236}">
                  <a16:creationId xmlns:a16="http://schemas.microsoft.com/office/drawing/2014/main" id="{746A9DB8-332E-4E7C-BF33-D8661FD33E70}"/>
                </a:ext>
              </a:extLst>
            </p:cNvPr>
            <p:cNvSpPr txBox="1"/>
            <p:nvPr/>
          </p:nvSpPr>
          <p:spPr>
            <a:xfrm>
              <a:off x="13655509" y="7073974"/>
              <a:ext cx="5323454" cy="832728"/>
            </a:xfrm>
            <a:prstGeom prst="rect">
              <a:avLst/>
            </a:prstGeom>
          </p:spPr>
          <p:txBody>
            <a:bodyPr wrap="square" lIns="0" tIns="0" rIns="0" bIns="0" rtlCol="0" anchor="t">
              <a:spAutoFit/>
            </a:bodyPr>
            <a:lstStyle/>
            <a:p>
              <a:pPr marL="518160" lvl="1" indent="-259080">
                <a:lnSpc>
                  <a:spcPts val="3359"/>
                </a:lnSpc>
                <a:buFont typeface="Arial"/>
                <a:buChar char="•"/>
              </a:pPr>
              <a:r>
                <a:rPr lang="en-US" sz="2400" dirty="0">
                  <a:latin typeface="Open Sans Light"/>
                </a:rPr>
                <a:t>Design must be outside for ventilation </a:t>
              </a:r>
            </a:p>
          </p:txBody>
        </p:sp>
        <p:sp>
          <p:nvSpPr>
            <p:cNvPr id="20" name="TextBox 21">
              <a:extLst>
                <a:ext uri="{FF2B5EF4-FFF2-40B4-BE49-F238E27FC236}">
                  <a16:creationId xmlns:a16="http://schemas.microsoft.com/office/drawing/2014/main" id="{F3B02B84-66A7-4138-B26A-34C41E08F96E}"/>
                </a:ext>
              </a:extLst>
            </p:cNvPr>
            <p:cNvSpPr txBox="1"/>
            <p:nvPr/>
          </p:nvSpPr>
          <p:spPr>
            <a:xfrm>
              <a:off x="13625479" y="8042428"/>
              <a:ext cx="5788670" cy="832728"/>
            </a:xfrm>
            <a:prstGeom prst="rect">
              <a:avLst/>
            </a:prstGeom>
          </p:spPr>
          <p:txBody>
            <a:bodyPr lIns="0" tIns="0" rIns="0" bIns="0" rtlCol="0" anchor="t">
              <a:spAutoFit/>
            </a:bodyPr>
            <a:lstStyle/>
            <a:p>
              <a:pPr marL="518160" lvl="1" indent="-259080">
                <a:lnSpc>
                  <a:spcPts val="3359"/>
                </a:lnSpc>
                <a:buFont typeface="Arial"/>
                <a:buChar char="•"/>
              </a:pPr>
              <a:r>
                <a:rPr lang="en-US" sz="2400" dirty="0">
                  <a:latin typeface="Open Sans Light"/>
                </a:rPr>
                <a:t>Largely reliable on the return of tourists</a:t>
              </a:r>
            </a:p>
          </p:txBody>
        </p:sp>
        <p:sp>
          <p:nvSpPr>
            <p:cNvPr id="21" name="TextBox 25">
              <a:extLst>
                <a:ext uri="{FF2B5EF4-FFF2-40B4-BE49-F238E27FC236}">
                  <a16:creationId xmlns:a16="http://schemas.microsoft.com/office/drawing/2014/main" id="{D249504D-DECC-4890-B226-50BD49F34317}"/>
                </a:ext>
              </a:extLst>
            </p:cNvPr>
            <p:cNvSpPr txBox="1"/>
            <p:nvPr/>
          </p:nvSpPr>
          <p:spPr>
            <a:xfrm>
              <a:off x="8499869" y="10300163"/>
              <a:ext cx="5191182" cy="838948"/>
            </a:xfrm>
            <a:prstGeom prst="rect">
              <a:avLst/>
            </a:prstGeom>
          </p:spPr>
          <p:txBody>
            <a:bodyPr wrap="square" lIns="0" tIns="0" rIns="0" bIns="0" rtlCol="0" anchor="t">
              <a:spAutoFit/>
            </a:bodyPr>
            <a:lstStyle/>
            <a:p>
              <a:pPr marL="518160" lvl="1" indent="-259080">
                <a:lnSpc>
                  <a:spcPts val="3359"/>
                </a:lnSpc>
                <a:buFont typeface="Arial"/>
                <a:buChar char="•"/>
              </a:pPr>
              <a:r>
                <a:rPr lang="en-US" sz="2400" dirty="0">
                  <a:latin typeface="Open Sans Light"/>
                </a:rPr>
                <a:t>Large amounts of waste plastic already congregated</a:t>
              </a:r>
            </a:p>
          </p:txBody>
        </p:sp>
        <p:sp>
          <p:nvSpPr>
            <p:cNvPr id="22" name="TextBox 26">
              <a:extLst>
                <a:ext uri="{FF2B5EF4-FFF2-40B4-BE49-F238E27FC236}">
                  <a16:creationId xmlns:a16="http://schemas.microsoft.com/office/drawing/2014/main" id="{873A668C-75D4-4850-8D77-899B0EE2BC41}"/>
                </a:ext>
              </a:extLst>
            </p:cNvPr>
            <p:cNvSpPr txBox="1"/>
            <p:nvPr/>
          </p:nvSpPr>
          <p:spPr>
            <a:xfrm>
              <a:off x="8223957" y="11336864"/>
              <a:ext cx="4841123" cy="1538883"/>
            </a:xfrm>
            <a:prstGeom prst="rect">
              <a:avLst/>
            </a:prstGeom>
          </p:spPr>
          <p:txBody>
            <a:bodyPr wrap="square" lIns="0" tIns="0" rIns="0" bIns="0" rtlCol="0" anchor="t">
              <a:spAutoFit/>
            </a:bodyPr>
            <a:lstStyle/>
            <a:p>
              <a:pPr marL="459910" lvl="1" indent="-229955" algn="ctr">
                <a:lnSpc>
                  <a:spcPts val="2982"/>
                </a:lnSpc>
                <a:buFont typeface="Arial"/>
                <a:buChar char="•"/>
              </a:pPr>
              <a:r>
                <a:rPr lang="en-US" sz="2400" dirty="0">
                  <a:latin typeface="Open Sans Light"/>
                </a:rPr>
                <a:t>90% of waste in Peru is not recycled of which every 1 in 10 kg of this is plastic, allowing massive room for expansion</a:t>
              </a:r>
            </a:p>
          </p:txBody>
        </p:sp>
        <p:sp>
          <p:nvSpPr>
            <p:cNvPr id="23" name="TextBox 23">
              <a:extLst>
                <a:ext uri="{FF2B5EF4-FFF2-40B4-BE49-F238E27FC236}">
                  <a16:creationId xmlns:a16="http://schemas.microsoft.com/office/drawing/2014/main" id="{6F1D5DCE-479C-4EBB-9B95-45627DFDC12F}"/>
                </a:ext>
              </a:extLst>
            </p:cNvPr>
            <p:cNvSpPr txBox="1"/>
            <p:nvPr/>
          </p:nvSpPr>
          <p:spPr>
            <a:xfrm>
              <a:off x="13542352" y="11044772"/>
              <a:ext cx="4854299" cy="832728"/>
            </a:xfrm>
            <a:prstGeom prst="rect">
              <a:avLst/>
            </a:prstGeom>
          </p:spPr>
          <p:txBody>
            <a:bodyPr wrap="square" lIns="0" tIns="0" rIns="0" bIns="0" rtlCol="0" anchor="t">
              <a:spAutoFit/>
            </a:bodyPr>
            <a:lstStyle/>
            <a:p>
              <a:pPr marL="518160" lvl="1" indent="-259080" algn="ctr">
                <a:lnSpc>
                  <a:spcPts val="3359"/>
                </a:lnSpc>
                <a:buFont typeface="Arial"/>
                <a:buChar char="•"/>
              </a:pPr>
              <a:r>
                <a:rPr lang="en-US" sz="2400" dirty="0">
                  <a:solidFill>
                    <a:srgbClr val="FFFFFF"/>
                  </a:solidFill>
                  <a:latin typeface="Open Sans Light"/>
                </a:rPr>
                <a:t>May not receive all projected funding</a:t>
              </a:r>
            </a:p>
          </p:txBody>
        </p:sp>
        <p:sp>
          <p:nvSpPr>
            <p:cNvPr id="24" name="TextBox 24">
              <a:extLst>
                <a:ext uri="{FF2B5EF4-FFF2-40B4-BE49-F238E27FC236}">
                  <a16:creationId xmlns:a16="http://schemas.microsoft.com/office/drawing/2014/main" id="{404D5626-678F-47D4-938F-66B2D2048226}"/>
                </a:ext>
              </a:extLst>
            </p:cNvPr>
            <p:cNvSpPr txBox="1"/>
            <p:nvPr/>
          </p:nvSpPr>
          <p:spPr>
            <a:xfrm>
              <a:off x="13427208" y="12106306"/>
              <a:ext cx="5697175" cy="396712"/>
            </a:xfrm>
            <a:prstGeom prst="rect">
              <a:avLst/>
            </a:prstGeom>
          </p:spPr>
          <p:txBody>
            <a:bodyPr wrap="square" lIns="0" tIns="0" rIns="0" bIns="0" rtlCol="0" anchor="t">
              <a:spAutoFit/>
            </a:bodyPr>
            <a:lstStyle/>
            <a:p>
              <a:pPr marL="518160" lvl="1" indent="-259080" algn="ctr">
                <a:lnSpc>
                  <a:spcPts val="3359"/>
                </a:lnSpc>
                <a:buFont typeface="Arial"/>
                <a:buChar char="•"/>
              </a:pPr>
              <a:r>
                <a:rPr lang="en-US" sz="2400" dirty="0">
                  <a:solidFill>
                    <a:srgbClr val="FFFFFF"/>
                  </a:solidFill>
                  <a:latin typeface="Open Sans Light"/>
                </a:rPr>
                <a:t>Dependent on a community effort</a:t>
              </a:r>
            </a:p>
          </p:txBody>
        </p:sp>
      </p:grpSp>
    </p:spTree>
    <p:extLst>
      <p:ext uri="{BB962C8B-B14F-4D97-AF65-F5344CB8AC3E}">
        <p14:creationId xmlns:p14="http://schemas.microsoft.com/office/powerpoint/2010/main" val="1185594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map&#10;&#10;Description automatically generated">
            <a:extLst>
              <a:ext uri="{FF2B5EF4-FFF2-40B4-BE49-F238E27FC236}">
                <a16:creationId xmlns:a16="http://schemas.microsoft.com/office/drawing/2014/main" id="{C3E6ABF0-1F42-4C64-878D-0B14C9D88860}"/>
              </a:ext>
            </a:extLst>
          </p:cNvPr>
          <p:cNvPicPr>
            <a:picLocks noChangeAspect="1"/>
          </p:cNvPicPr>
          <p:nvPr/>
        </p:nvPicPr>
        <p:blipFill rotWithShape="1">
          <a:blip r:embed="rId2">
            <a:extLst>
              <a:ext uri="{28A0092B-C50C-407E-A947-70E740481C1C}">
                <a14:useLocalDpi xmlns:a14="http://schemas.microsoft.com/office/drawing/2010/main" val="0"/>
              </a:ext>
            </a:extLst>
          </a:blip>
          <a:srcRect l="13496" t="8263" r="58613" b="46320"/>
          <a:stretch/>
        </p:blipFill>
        <p:spPr>
          <a:xfrm>
            <a:off x="0" y="1"/>
            <a:ext cx="2174053" cy="1991360"/>
          </a:xfrm>
          <a:prstGeom prst="rect">
            <a:avLst/>
          </a:prstGeom>
        </p:spPr>
      </p:pic>
      <p:sp>
        <p:nvSpPr>
          <p:cNvPr id="11" name="Rectangle 10">
            <a:extLst>
              <a:ext uri="{FF2B5EF4-FFF2-40B4-BE49-F238E27FC236}">
                <a16:creationId xmlns:a16="http://schemas.microsoft.com/office/drawing/2014/main" id="{A7CDC217-E0B1-4F9A-9B91-152A890A4D96}"/>
              </a:ext>
            </a:extLst>
          </p:cNvPr>
          <p:cNvSpPr/>
          <p:nvPr/>
        </p:nvSpPr>
        <p:spPr>
          <a:xfrm>
            <a:off x="126698" y="3130932"/>
            <a:ext cx="2047355" cy="646331"/>
          </a:xfrm>
          <a:prstGeom prst="rect">
            <a:avLst/>
          </a:prstGeom>
          <a:noFill/>
        </p:spPr>
        <p:txBody>
          <a:bodyPr wrap="square" lIns="91440" tIns="45720" rIns="91440" bIns="45720">
            <a:spAutoFit/>
          </a:bodyPr>
          <a:lstStyle/>
          <a:p>
            <a:pPr algn="ctr"/>
            <a:r>
              <a:rPr lang="en-US" sz="3600" b="1" cap="none" spc="0">
                <a:ln w="0"/>
                <a:solidFill>
                  <a:schemeClr val="tx1"/>
                </a:solidFill>
                <a:effectLst>
                  <a:outerShdw blurRad="38100" dist="19050" dir="2700000" algn="tl" rotWithShape="0">
                    <a:schemeClr val="dk1">
                      <a:alpha val="40000"/>
                    </a:schemeClr>
                  </a:outerShdw>
                </a:effectLst>
              </a:rPr>
              <a:t>About us</a:t>
            </a:r>
          </a:p>
        </p:txBody>
      </p:sp>
      <p:graphicFrame>
        <p:nvGraphicFramePr>
          <p:cNvPr id="26" name="Chart 25">
            <a:extLst>
              <a:ext uri="{FF2B5EF4-FFF2-40B4-BE49-F238E27FC236}">
                <a16:creationId xmlns:a16="http://schemas.microsoft.com/office/drawing/2014/main" id="{C0C56A4A-BD7F-4B81-BBB5-66EBCD9804C9}"/>
              </a:ext>
            </a:extLst>
          </p:cNvPr>
          <p:cNvGraphicFramePr>
            <a:graphicFrameLocks/>
          </p:cNvGraphicFramePr>
          <p:nvPr>
            <p:extLst>
              <p:ext uri="{D42A27DB-BD31-4B8C-83A1-F6EECF244321}">
                <p14:modId xmlns:p14="http://schemas.microsoft.com/office/powerpoint/2010/main" val="2991523367"/>
              </p:ext>
            </p:extLst>
          </p:nvPr>
        </p:nvGraphicFramePr>
        <p:xfrm>
          <a:off x="18352908" y="16236860"/>
          <a:ext cx="12113561" cy="514676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7" name="Table 26">
            <a:extLst>
              <a:ext uri="{FF2B5EF4-FFF2-40B4-BE49-F238E27FC236}">
                <a16:creationId xmlns:a16="http://schemas.microsoft.com/office/drawing/2014/main" id="{D55B3A33-4926-4086-8933-DAF65F6CA652}"/>
              </a:ext>
            </a:extLst>
          </p:cNvPr>
          <p:cNvGraphicFramePr>
            <a:graphicFrameLocks noGrp="1"/>
          </p:cNvGraphicFramePr>
          <p:nvPr>
            <p:extLst>
              <p:ext uri="{D42A27DB-BD31-4B8C-83A1-F6EECF244321}">
                <p14:modId xmlns:p14="http://schemas.microsoft.com/office/powerpoint/2010/main" val="2197512482"/>
              </p:ext>
            </p:extLst>
          </p:nvPr>
        </p:nvGraphicFramePr>
        <p:xfrm>
          <a:off x="24491702" y="13417872"/>
          <a:ext cx="5789148" cy="2987040"/>
        </p:xfrm>
        <a:graphic>
          <a:graphicData uri="http://schemas.openxmlformats.org/drawingml/2006/table">
            <a:tbl>
              <a:tblPr>
                <a:tableStyleId>{5C22544A-7EE6-4342-B048-85BDC9FD1C3A}</a:tableStyleId>
              </a:tblPr>
              <a:tblGrid>
                <a:gridCol w="2364550">
                  <a:extLst>
                    <a:ext uri="{9D8B030D-6E8A-4147-A177-3AD203B41FA5}">
                      <a16:colId xmlns:a16="http://schemas.microsoft.com/office/drawing/2014/main" val="1978019671"/>
                    </a:ext>
                  </a:extLst>
                </a:gridCol>
                <a:gridCol w="1467803">
                  <a:extLst>
                    <a:ext uri="{9D8B030D-6E8A-4147-A177-3AD203B41FA5}">
                      <a16:colId xmlns:a16="http://schemas.microsoft.com/office/drawing/2014/main" val="486689871"/>
                    </a:ext>
                  </a:extLst>
                </a:gridCol>
                <a:gridCol w="1956795">
                  <a:extLst>
                    <a:ext uri="{9D8B030D-6E8A-4147-A177-3AD203B41FA5}">
                      <a16:colId xmlns:a16="http://schemas.microsoft.com/office/drawing/2014/main" val="4192468332"/>
                    </a:ext>
                  </a:extLst>
                </a:gridCol>
              </a:tblGrid>
              <a:tr h="326068">
                <a:tc>
                  <a:txBody>
                    <a:bodyPr/>
                    <a:lstStyle/>
                    <a:p>
                      <a:pPr algn="l" fontAlgn="b"/>
                      <a:r>
                        <a:rPr lang="en-GB" sz="2400" u="none" strike="noStrike">
                          <a:effectLst/>
                        </a:rPr>
                        <a:t>Costs</a:t>
                      </a:r>
                      <a:endParaRPr lang="en-GB" sz="2400" b="1"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GB" sz="2400" u="none" strike="noStrike">
                          <a:effectLst/>
                        </a:rPr>
                        <a:t>GBP</a:t>
                      </a:r>
                      <a:endParaRPr lang="en-GB" sz="2400" b="1"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GB" sz="2400" u="none" strike="noStrike">
                          <a:effectLst/>
                        </a:rPr>
                        <a:t>Sol</a:t>
                      </a:r>
                      <a:endParaRPr lang="en-GB" sz="2400" b="1"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563403475"/>
                  </a:ext>
                </a:extLst>
              </a:tr>
              <a:tr h="326068">
                <a:tc>
                  <a:txBody>
                    <a:bodyPr/>
                    <a:lstStyle/>
                    <a:p>
                      <a:pPr algn="l" fontAlgn="b"/>
                      <a:r>
                        <a:rPr lang="en-GB" sz="2400" u="none" strike="noStrike">
                          <a:effectLst/>
                        </a:rPr>
                        <a:t>Solar Panels</a:t>
                      </a:r>
                      <a:endParaRPr lang="en-GB" sz="2400" b="1"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GB" sz="2400" u="none" strike="noStrike">
                          <a:effectLst/>
                        </a:rPr>
                        <a:t>£19,810.97</a:t>
                      </a:r>
                      <a:endParaRPr lang="en-GB" sz="24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GB" sz="2400" u="none" strike="noStrike">
                          <a:effectLst/>
                        </a:rPr>
                        <a:t>S/ 94,893.24</a:t>
                      </a:r>
                      <a:endParaRPr lang="en-GB" sz="24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588339561"/>
                  </a:ext>
                </a:extLst>
              </a:tr>
              <a:tr h="326068">
                <a:tc>
                  <a:txBody>
                    <a:bodyPr/>
                    <a:lstStyle/>
                    <a:p>
                      <a:pPr algn="l" fontAlgn="b"/>
                      <a:r>
                        <a:rPr lang="en-GB" sz="2400" u="none" strike="noStrike">
                          <a:effectLst/>
                        </a:rPr>
                        <a:t>Fencing</a:t>
                      </a:r>
                      <a:endParaRPr lang="en-GB" sz="2400" b="1"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GB" sz="2400" u="none" strike="noStrike">
                          <a:effectLst/>
                        </a:rPr>
                        <a:t>£5,744.15</a:t>
                      </a:r>
                      <a:endParaRPr lang="en-GB" sz="24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GB" sz="2400" u="none" strike="noStrike">
                          <a:effectLst/>
                        </a:rPr>
                        <a:t>S/ 19,088.88</a:t>
                      </a:r>
                      <a:endParaRPr lang="en-GB" sz="24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842698898"/>
                  </a:ext>
                </a:extLst>
              </a:tr>
              <a:tr h="326068">
                <a:tc>
                  <a:txBody>
                    <a:bodyPr/>
                    <a:lstStyle/>
                    <a:p>
                      <a:pPr algn="l" fontAlgn="b"/>
                      <a:r>
                        <a:rPr lang="en-GB" sz="2400" u="none" strike="noStrike">
                          <a:effectLst/>
                        </a:rPr>
                        <a:t>Salaries</a:t>
                      </a:r>
                      <a:endParaRPr lang="en-GB" sz="2400" b="1"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GB" sz="2400" u="none" strike="noStrike">
                          <a:effectLst/>
                        </a:rPr>
                        <a:t>£4,902.24</a:t>
                      </a:r>
                      <a:endParaRPr lang="en-GB" sz="24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GB" sz="2400" u="none" strike="noStrike">
                          <a:effectLst/>
                        </a:rPr>
                        <a:t>S/ 23,106.32</a:t>
                      </a:r>
                      <a:endParaRPr lang="en-GB" sz="24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849177523"/>
                  </a:ext>
                </a:extLst>
              </a:tr>
              <a:tr h="326068">
                <a:tc>
                  <a:txBody>
                    <a:bodyPr/>
                    <a:lstStyle/>
                    <a:p>
                      <a:pPr algn="l" fontAlgn="b"/>
                      <a:r>
                        <a:rPr lang="en-GB" sz="2400" u="none" strike="noStrike">
                          <a:effectLst/>
                        </a:rPr>
                        <a:t>Machines</a:t>
                      </a:r>
                      <a:endParaRPr lang="en-GB" sz="2400" b="1"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GB" sz="2400" u="none" strike="noStrike">
                          <a:effectLst/>
                        </a:rPr>
                        <a:t>£4,382.69</a:t>
                      </a:r>
                      <a:endParaRPr lang="en-GB" sz="24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GB" sz="2400" u="none" strike="noStrike">
                          <a:effectLst/>
                        </a:rPr>
                        <a:t>S/ 20,657.46</a:t>
                      </a:r>
                      <a:endParaRPr lang="en-GB" sz="24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275356711"/>
                  </a:ext>
                </a:extLst>
              </a:tr>
              <a:tr h="326068">
                <a:tc>
                  <a:txBody>
                    <a:bodyPr/>
                    <a:lstStyle/>
                    <a:p>
                      <a:pPr algn="l" fontAlgn="b"/>
                      <a:r>
                        <a:rPr lang="en-GB" sz="2400" u="none" strike="noStrike">
                          <a:effectLst/>
                        </a:rPr>
                        <a:t>Molds (stage 1 - 3)</a:t>
                      </a:r>
                      <a:endParaRPr lang="en-GB" sz="2400" b="1"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GB" sz="2400" u="none" strike="noStrike">
                          <a:effectLst/>
                        </a:rPr>
                        <a:t>£3,773.69</a:t>
                      </a:r>
                      <a:endParaRPr lang="en-GB" sz="24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GB" sz="2400" u="none" strike="noStrike">
                          <a:effectLst/>
                        </a:rPr>
                        <a:t>S/ 17,989.99</a:t>
                      </a:r>
                      <a:endParaRPr lang="en-GB" sz="24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235780998"/>
                  </a:ext>
                </a:extLst>
              </a:tr>
              <a:tr h="326068">
                <a:tc>
                  <a:txBody>
                    <a:bodyPr/>
                    <a:lstStyle/>
                    <a:p>
                      <a:pPr algn="l" fontAlgn="b"/>
                      <a:r>
                        <a:rPr lang="en-GB" sz="2400" u="none" strike="noStrike">
                          <a:effectLst/>
                        </a:rPr>
                        <a:t>Collection Points</a:t>
                      </a:r>
                      <a:endParaRPr lang="en-GB" sz="2400" b="1"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GB" sz="2400" u="none" strike="noStrike">
                          <a:effectLst/>
                        </a:rPr>
                        <a:t>£1,439.65</a:t>
                      </a:r>
                      <a:endParaRPr lang="en-GB" sz="24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GB" sz="2400" u="none" strike="noStrike">
                          <a:effectLst/>
                        </a:rPr>
                        <a:t>S/ 6,863.12</a:t>
                      </a:r>
                      <a:endParaRPr lang="en-GB" sz="24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956484132"/>
                  </a:ext>
                </a:extLst>
              </a:tr>
              <a:tr h="359261">
                <a:tc>
                  <a:txBody>
                    <a:bodyPr/>
                    <a:lstStyle/>
                    <a:p>
                      <a:pPr algn="l" fontAlgn="b"/>
                      <a:r>
                        <a:rPr lang="en-GB" sz="2400" u="none" strike="noStrike">
                          <a:effectLst/>
                        </a:rPr>
                        <a:t>Total</a:t>
                      </a:r>
                      <a:endParaRPr lang="en-GB" sz="2400" b="1"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GB" sz="2400" u="none" strike="noStrike">
                          <a:effectLst/>
                        </a:rPr>
                        <a:t>£40,053.39</a:t>
                      </a:r>
                      <a:endParaRPr lang="en-GB" sz="24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GB" sz="2400" u="none" strike="noStrike">
                          <a:effectLst/>
                        </a:rPr>
                        <a:t>S/ 182,599.01</a:t>
                      </a:r>
                      <a:endParaRPr lang="en-GB" sz="24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823941851"/>
                  </a:ext>
                </a:extLst>
              </a:tr>
            </a:tbl>
          </a:graphicData>
        </a:graphic>
      </p:graphicFrame>
      <p:pic>
        <p:nvPicPr>
          <p:cNvPr id="62" name="Picture 23" descr="Contact form | The Roundtable of Sustainable Academic Travel">
            <a:extLst>
              <a:ext uri="{FF2B5EF4-FFF2-40B4-BE49-F238E27FC236}">
                <a16:creationId xmlns:a16="http://schemas.microsoft.com/office/drawing/2014/main" id="{E7EBE03A-4353-4955-8636-E3A8BD945E9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505" t="23444" b="24851"/>
          <a:stretch/>
        </p:blipFill>
        <p:spPr bwMode="auto">
          <a:xfrm>
            <a:off x="28763492" y="0"/>
            <a:ext cx="1511721" cy="1387838"/>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25" descr="Engineers Without Borders UK - Home | Facebook">
            <a:extLst>
              <a:ext uri="{FF2B5EF4-FFF2-40B4-BE49-F238E27FC236}">
                <a16:creationId xmlns:a16="http://schemas.microsoft.com/office/drawing/2014/main" id="{F9716304-ABD2-416B-B396-FBA86F736DD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400877" y="0"/>
            <a:ext cx="1391869" cy="1386393"/>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a:extLst>
              <a:ext uri="{FF2B5EF4-FFF2-40B4-BE49-F238E27FC236}">
                <a16:creationId xmlns:a16="http://schemas.microsoft.com/office/drawing/2014/main" id="{A39963D5-23C2-451C-88DF-03107CFDC3C6}"/>
              </a:ext>
            </a:extLst>
          </p:cNvPr>
          <p:cNvGrpSpPr/>
          <p:nvPr/>
        </p:nvGrpSpPr>
        <p:grpSpPr>
          <a:xfrm>
            <a:off x="20293579" y="4383994"/>
            <a:ext cx="9945422" cy="8317757"/>
            <a:chOff x="20238262" y="4156700"/>
            <a:chExt cx="9945422" cy="8317757"/>
          </a:xfrm>
        </p:grpSpPr>
        <p:sp>
          <p:nvSpPr>
            <p:cNvPr id="43" name="TextBox 42">
              <a:extLst>
                <a:ext uri="{FF2B5EF4-FFF2-40B4-BE49-F238E27FC236}">
                  <a16:creationId xmlns:a16="http://schemas.microsoft.com/office/drawing/2014/main" id="{48EFDCAB-D461-470E-B6BD-96AD2F1A6349}"/>
                </a:ext>
              </a:extLst>
            </p:cNvPr>
            <p:cNvSpPr txBox="1"/>
            <p:nvPr/>
          </p:nvSpPr>
          <p:spPr>
            <a:xfrm>
              <a:off x="21439160" y="4316131"/>
              <a:ext cx="3513487" cy="3610219"/>
            </a:xfrm>
            <a:prstGeom prst="rect">
              <a:avLst/>
            </a:prstGeom>
            <a:noFill/>
          </p:spPr>
          <p:txBody>
            <a:bodyPr wrap="square" rtlCol="0">
              <a:spAutoFit/>
            </a:bodyPr>
            <a:lstStyle/>
            <a:p>
              <a:pPr>
                <a:lnSpc>
                  <a:spcPct val="107000"/>
                </a:lnSpc>
                <a:spcAft>
                  <a:spcPts val="800"/>
                </a:spcAft>
              </a:pPr>
              <a:r>
                <a:rPr lang="en-GB" sz="2000">
                  <a:effectLst/>
                  <a:latin typeface="Calibri" panose="020F0502020204030204" pitchFamily="34" charset="0"/>
                  <a:ea typeface="Calibri" panose="020F0502020204030204" pitchFamily="34" charset="0"/>
                  <a:cs typeface="Times New Roman" panose="02020603050405020304" pitchFamily="18" charset="0"/>
                </a:rPr>
                <a:t>Waste is collected from three key areas:</a:t>
              </a:r>
            </a:p>
            <a:p>
              <a:pPr marL="342900" lvl="0" indent="-342900">
                <a:lnSpc>
                  <a:spcPct val="107000"/>
                </a:lnSpc>
                <a:buFont typeface="Symbol" panose="05050102010706020507" pitchFamily="18" charset="2"/>
                <a:buChar char=""/>
              </a:pPr>
              <a:r>
                <a:rPr lang="en-GB" sz="2000">
                  <a:effectLst/>
                  <a:latin typeface="Calibri" panose="020F0502020204030204" pitchFamily="34" charset="0"/>
                  <a:ea typeface="Calibri" panose="020F0502020204030204" pitchFamily="34" charset="0"/>
                  <a:cs typeface="Times New Roman" panose="02020603050405020304" pitchFamily="18" charset="0"/>
                </a:rPr>
                <a:t>The town</a:t>
              </a:r>
            </a:p>
            <a:p>
              <a:pPr marL="342900" lvl="0" indent="-342900">
                <a:lnSpc>
                  <a:spcPct val="107000"/>
                </a:lnSpc>
                <a:buFont typeface="Symbol" panose="05050102010706020507" pitchFamily="18" charset="2"/>
                <a:buChar char=""/>
              </a:pPr>
              <a:r>
                <a:rPr lang="en-GB" sz="2000">
                  <a:effectLst/>
                  <a:latin typeface="Calibri" panose="020F0502020204030204" pitchFamily="34" charset="0"/>
                  <a:ea typeface="Calibri" panose="020F0502020204030204" pitchFamily="34" charset="0"/>
                  <a:cs typeface="Times New Roman" panose="02020603050405020304" pitchFamily="18" charset="0"/>
                </a:rPr>
                <a:t>The local dumpsite</a:t>
              </a:r>
            </a:p>
            <a:p>
              <a:pPr marL="342900" lvl="0" indent="-342900">
                <a:lnSpc>
                  <a:spcPct val="107000"/>
                </a:lnSpc>
                <a:spcAft>
                  <a:spcPts val="800"/>
                </a:spcAft>
                <a:buFont typeface="Symbol" panose="05050102010706020507" pitchFamily="18" charset="2"/>
                <a:buChar char=""/>
              </a:pPr>
              <a:r>
                <a:rPr lang="en-GB" sz="2000">
                  <a:effectLst/>
                  <a:latin typeface="Calibri" panose="020F0502020204030204" pitchFamily="34" charset="0"/>
                  <a:ea typeface="Calibri" panose="020F0502020204030204" pitchFamily="34" charset="0"/>
                  <a:cs typeface="Times New Roman" panose="02020603050405020304" pitchFamily="18" charset="0"/>
                </a:rPr>
                <a:t>The sea</a:t>
              </a:r>
            </a:p>
            <a:p>
              <a:pPr>
                <a:lnSpc>
                  <a:spcPct val="107000"/>
                </a:lnSpc>
                <a:spcAft>
                  <a:spcPts val="800"/>
                </a:spcAft>
              </a:pPr>
              <a:r>
                <a:rPr lang="en-GB" sz="2000">
                  <a:latin typeface="Calibri" panose="020F0502020204030204" pitchFamily="34" charset="0"/>
                  <a:ea typeface="Calibri" panose="020F0502020204030204" pitchFamily="34" charset="0"/>
                  <a:cs typeface="Times New Roman" panose="02020603050405020304" pitchFamily="18" charset="0"/>
                </a:rPr>
                <a:t>Th</a:t>
              </a:r>
              <a:r>
                <a:rPr lang="en-GB" sz="2000">
                  <a:effectLst/>
                  <a:latin typeface="Calibri" panose="020F0502020204030204" pitchFamily="34" charset="0"/>
                  <a:ea typeface="Calibri" panose="020F0502020204030204" pitchFamily="34" charset="0"/>
                  <a:cs typeface="Times New Roman" panose="02020603050405020304" pitchFamily="18" charset="0"/>
                </a:rPr>
                <a:t>e plastic can also be Imported from other areas of Peru if the supply was too low from the local area.</a:t>
              </a:r>
            </a:p>
            <a:p>
              <a:endParaRPr lang="en-GB" sz="1600"/>
            </a:p>
          </p:txBody>
        </p:sp>
        <p:pic>
          <p:nvPicPr>
            <p:cNvPr id="44" name="Graphic 2" descr="Wave">
              <a:extLst>
                <a:ext uri="{FF2B5EF4-FFF2-40B4-BE49-F238E27FC236}">
                  <a16:creationId xmlns:a16="http://schemas.microsoft.com/office/drawing/2014/main" id="{0757EE7F-5D1B-4FB8-8219-4AC611E1A29F}"/>
                </a:ext>
              </a:extLst>
            </p:cNvPr>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0242478" y="4156700"/>
              <a:ext cx="1121105" cy="1111748"/>
            </a:xfrm>
            <a:prstGeom prst="rect">
              <a:avLst/>
            </a:prstGeom>
          </p:spPr>
        </p:pic>
        <p:pic>
          <p:nvPicPr>
            <p:cNvPr id="45" name="Graphic 3" descr="Garbage">
              <a:extLst>
                <a:ext uri="{FF2B5EF4-FFF2-40B4-BE49-F238E27FC236}">
                  <a16:creationId xmlns:a16="http://schemas.microsoft.com/office/drawing/2014/main" id="{434D08F1-0D29-4746-B723-D6E60AED73CB}"/>
                </a:ext>
              </a:extLst>
            </p:cNvPr>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0298037" y="5476212"/>
              <a:ext cx="861898" cy="1051108"/>
            </a:xfrm>
            <a:prstGeom prst="rect">
              <a:avLst/>
            </a:prstGeom>
          </p:spPr>
        </p:pic>
        <p:pic>
          <p:nvPicPr>
            <p:cNvPr id="46" name="Graphic 4" descr="World">
              <a:extLst>
                <a:ext uri="{FF2B5EF4-FFF2-40B4-BE49-F238E27FC236}">
                  <a16:creationId xmlns:a16="http://schemas.microsoft.com/office/drawing/2014/main" id="{3152C22E-FAB1-408E-AFFD-707CE9A4962F}"/>
                </a:ext>
              </a:extLst>
            </p:cNvPr>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0238262" y="6685574"/>
              <a:ext cx="1069874" cy="1154476"/>
            </a:xfrm>
            <a:prstGeom prst="rect">
              <a:avLst/>
            </a:prstGeom>
          </p:spPr>
        </p:pic>
        <p:sp>
          <p:nvSpPr>
            <p:cNvPr id="47" name="Arrow: Right 46">
              <a:extLst>
                <a:ext uri="{FF2B5EF4-FFF2-40B4-BE49-F238E27FC236}">
                  <a16:creationId xmlns:a16="http://schemas.microsoft.com/office/drawing/2014/main" id="{24638CBC-41D8-47CD-AB63-A39898C5D3A0}"/>
                </a:ext>
              </a:extLst>
            </p:cNvPr>
            <p:cNvSpPr/>
            <p:nvPr/>
          </p:nvSpPr>
          <p:spPr>
            <a:xfrm>
              <a:off x="25446513" y="5607371"/>
              <a:ext cx="993275" cy="606986"/>
            </a:xfrm>
            <a:prstGeom prst="rightArrow">
              <a:avLst>
                <a:gd name="adj1" fmla="val 58602"/>
                <a:gd name="adj2" fmla="val 76882"/>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48" name="TextBox 47">
              <a:extLst>
                <a:ext uri="{FF2B5EF4-FFF2-40B4-BE49-F238E27FC236}">
                  <a16:creationId xmlns:a16="http://schemas.microsoft.com/office/drawing/2014/main" id="{EC9373A5-B9D7-4A53-8E6B-12C7771AA222}"/>
                </a:ext>
              </a:extLst>
            </p:cNvPr>
            <p:cNvSpPr txBox="1"/>
            <p:nvPr/>
          </p:nvSpPr>
          <p:spPr>
            <a:xfrm>
              <a:off x="26511554" y="4595492"/>
              <a:ext cx="3672130" cy="2523768"/>
            </a:xfrm>
            <a:prstGeom prst="rect">
              <a:avLst/>
            </a:prstGeom>
            <a:noFill/>
          </p:spPr>
          <p:txBody>
            <a:bodyPr wrap="square" rtlCol="0">
              <a:spAutoFit/>
            </a:bodyPr>
            <a:lstStyle/>
            <a:p>
              <a:r>
                <a:rPr lang="en-GB" sz="2000">
                  <a:effectLst/>
                  <a:latin typeface="Calibri" panose="020F0502020204030204" pitchFamily="34" charset="0"/>
                  <a:ea typeface="Calibri" panose="020F0502020204030204" pitchFamily="34" charset="0"/>
                  <a:cs typeface="Times New Roman" panose="02020603050405020304" pitchFamily="18" charset="0"/>
                </a:rPr>
                <a:t>It is then taken to a local collection point. Here, the plastics are inspected and sorted into the various plastic types. A mobile collection bike can also be used to take the plastic to the recycling centre.</a:t>
              </a:r>
            </a:p>
            <a:p>
              <a:endParaRPr lang="en-GB" sz="1600"/>
            </a:p>
          </p:txBody>
        </p:sp>
        <p:pic>
          <p:nvPicPr>
            <p:cNvPr id="49" name="Graphic 7" descr="Cycling">
              <a:extLst>
                <a:ext uri="{FF2B5EF4-FFF2-40B4-BE49-F238E27FC236}">
                  <a16:creationId xmlns:a16="http://schemas.microsoft.com/office/drawing/2014/main" id="{B39FCA9D-4A95-4D3A-ADA8-190A8C8C1BAE}"/>
                </a:ext>
              </a:extLst>
            </p:cNvPr>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25158938" y="4274117"/>
              <a:ext cx="993275" cy="1111748"/>
            </a:xfrm>
            <a:prstGeom prst="rect">
              <a:avLst/>
            </a:prstGeom>
          </p:spPr>
        </p:pic>
        <p:pic>
          <p:nvPicPr>
            <p:cNvPr id="50" name="Graphic 8" descr="Recycle">
              <a:extLst>
                <a:ext uri="{FF2B5EF4-FFF2-40B4-BE49-F238E27FC236}">
                  <a16:creationId xmlns:a16="http://schemas.microsoft.com/office/drawing/2014/main" id="{80761677-1A14-40E1-B37D-896F307D0267}"/>
                </a:ext>
              </a:extLst>
            </p:cNvPr>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25290071" y="6657370"/>
              <a:ext cx="890254" cy="960045"/>
            </a:xfrm>
            <a:prstGeom prst="rect">
              <a:avLst/>
            </a:prstGeom>
          </p:spPr>
        </p:pic>
        <p:sp>
          <p:nvSpPr>
            <p:cNvPr id="51" name="Arrow: Down 50">
              <a:extLst>
                <a:ext uri="{FF2B5EF4-FFF2-40B4-BE49-F238E27FC236}">
                  <a16:creationId xmlns:a16="http://schemas.microsoft.com/office/drawing/2014/main" id="{21B91F72-85DA-4349-966F-91A42FA327BD}"/>
                </a:ext>
              </a:extLst>
            </p:cNvPr>
            <p:cNvSpPr/>
            <p:nvPr/>
          </p:nvSpPr>
          <p:spPr>
            <a:xfrm>
              <a:off x="27531036" y="7089097"/>
              <a:ext cx="890254" cy="989252"/>
            </a:xfrm>
            <a:prstGeom prst="downArrow">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52" name="TextBox 51">
              <a:extLst>
                <a:ext uri="{FF2B5EF4-FFF2-40B4-BE49-F238E27FC236}">
                  <a16:creationId xmlns:a16="http://schemas.microsoft.com/office/drawing/2014/main" id="{61417467-8E15-499B-8E37-3D58EA0844BC}"/>
                </a:ext>
              </a:extLst>
            </p:cNvPr>
            <p:cNvSpPr txBox="1"/>
            <p:nvPr/>
          </p:nvSpPr>
          <p:spPr>
            <a:xfrm>
              <a:off x="25278079" y="8115571"/>
              <a:ext cx="4905605" cy="4358886"/>
            </a:xfrm>
            <a:prstGeom prst="rect">
              <a:avLst/>
            </a:prstGeom>
            <a:noFill/>
          </p:spPr>
          <p:txBody>
            <a:bodyPr wrap="square" rtlCol="0">
              <a:spAutoFit/>
            </a:bodyPr>
            <a:lstStyle/>
            <a:p>
              <a:pPr>
                <a:lnSpc>
                  <a:spcPct val="107000"/>
                </a:lnSpc>
                <a:spcAft>
                  <a:spcPts val="800"/>
                </a:spcAft>
              </a:pPr>
              <a:r>
                <a:rPr lang="en-GB" sz="2000">
                  <a:effectLst/>
                  <a:latin typeface="Calibri" panose="020F0502020204030204" pitchFamily="34" charset="0"/>
                  <a:ea typeface="Calibri" panose="020F0502020204030204" pitchFamily="34" charset="0"/>
                  <a:cs typeface="Times New Roman" panose="02020603050405020304" pitchFamily="18" charset="0"/>
                </a:rPr>
                <a:t>At the factory, the plastics that are received from the collection point and gathered from the bike are processed into a form where they can be reused. The plastic is shredded down into small flakes and sorted into different boxes depending on the flake sizes. The flakes are then used to create various items. These can be created by using either an injection machine, which injects melted plastics into a mould to create small objects, or by using an extrusion machine, which creates a line of plastic which can be spun into new items.</a:t>
              </a:r>
            </a:p>
          </p:txBody>
        </p:sp>
        <p:grpSp>
          <p:nvGrpSpPr>
            <p:cNvPr id="53" name="Group 52">
              <a:extLst>
                <a:ext uri="{FF2B5EF4-FFF2-40B4-BE49-F238E27FC236}">
                  <a16:creationId xmlns:a16="http://schemas.microsoft.com/office/drawing/2014/main" id="{CA2914BD-BA7D-4549-A7B6-1F26BAF063EF}"/>
                </a:ext>
              </a:extLst>
            </p:cNvPr>
            <p:cNvGrpSpPr/>
            <p:nvPr/>
          </p:nvGrpSpPr>
          <p:grpSpPr>
            <a:xfrm>
              <a:off x="27747855" y="7262812"/>
              <a:ext cx="469019" cy="486129"/>
              <a:chOff x="16838" y="127940"/>
              <a:chExt cx="898711" cy="826405"/>
            </a:xfrm>
            <a:solidFill>
              <a:schemeClr val="accent1">
                <a:lumMod val="75000"/>
              </a:schemeClr>
            </a:solidFill>
          </p:grpSpPr>
          <p:pic>
            <p:nvPicPr>
              <p:cNvPr id="54" name="Graphic 12" descr="Recycle sign">
                <a:extLst>
                  <a:ext uri="{FF2B5EF4-FFF2-40B4-BE49-F238E27FC236}">
                    <a16:creationId xmlns:a16="http://schemas.microsoft.com/office/drawing/2014/main" id="{500265C8-64B2-45CB-B2E8-497E1A8ED17F}"/>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6838" y="127940"/>
                <a:ext cx="898711" cy="826405"/>
              </a:xfrm>
              <a:prstGeom prst="rect">
                <a:avLst/>
              </a:prstGeom>
            </p:spPr>
          </p:pic>
          <p:pic>
            <p:nvPicPr>
              <p:cNvPr id="55" name="Graphic 13" descr="Saw blade">
                <a:extLst>
                  <a:ext uri="{FF2B5EF4-FFF2-40B4-BE49-F238E27FC236}">
                    <a16:creationId xmlns:a16="http://schemas.microsoft.com/office/drawing/2014/main" id="{243C8528-59A4-4FAD-8F3A-08A193213710}"/>
                  </a:ext>
                </a:extLst>
              </p:cNvPr>
              <p:cNvPicPr>
                <a:picLocks noChangeAspect="1"/>
              </p:cNvPicPr>
              <p:nvPr/>
            </p:nvPicPr>
            <p:blipFill>
              <a:blip r:embed="rId18" cstate="print">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329594" y="396687"/>
                <a:ext cx="290121" cy="290122"/>
              </a:xfrm>
              <a:prstGeom prst="rect">
                <a:avLst/>
              </a:prstGeom>
            </p:spPr>
          </p:pic>
        </p:grpSp>
        <p:sp>
          <p:nvSpPr>
            <p:cNvPr id="56" name="Arrow: Down 55">
              <a:extLst>
                <a:ext uri="{FF2B5EF4-FFF2-40B4-BE49-F238E27FC236}">
                  <a16:creationId xmlns:a16="http://schemas.microsoft.com/office/drawing/2014/main" id="{49957211-DBCA-4293-9ACD-DE239220D4AA}"/>
                </a:ext>
              </a:extLst>
            </p:cNvPr>
            <p:cNvSpPr/>
            <p:nvPr/>
          </p:nvSpPr>
          <p:spPr>
            <a:xfrm rot="5400000">
              <a:off x="23735920" y="9314533"/>
              <a:ext cx="676411" cy="964645"/>
            </a:xfrm>
            <a:prstGeom prst="down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57" name="TextBox 56">
              <a:extLst>
                <a:ext uri="{FF2B5EF4-FFF2-40B4-BE49-F238E27FC236}">
                  <a16:creationId xmlns:a16="http://schemas.microsoft.com/office/drawing/2014/main" id="{89327FC6-D7D0-4799-AE3B-B3E3F07F2DA3}"/>
                </a:ext>
              </a:extLst>
            </p:cNvPr>
            <p:cNvSpPr txBox="1"/>
            <p:nvPr/>
          </p:nvSpPr>
          <p:spPr>
            <a:xfrm>
              <a:off x="20466303" y="8078349"/>
              <a:ext cx="2824801" cy="4339650"/>
            </a:xfrm>
            <a:prstGeom prst="rect">
              <a:avLst/>
            </a:prstGeom>
            <a:noFill/>
          </p:spPr>
          <p:txBody>
            <a:bodyPr wrap="square" rtlCol="0">
              <a:spAutoFit/>
            </a:bodyPr>
            <a:lstStyle/>
            <a:p>
              <a:r>
                <a:rPr lang="en-GB" sz="2000">
                  <a:effectLst/>
                  <a:latin typeface="Calibri" panose="020F0502020204030204" pitchFamily="34" charset="0"/>
                  <a:ea typeface="Calibri" panose="020F0502020204030204" pitchFamily="34" charset="0"/>
                  <a:cs typeface="Times New Roman" panose="02020603050405020304" pitchFamily="18" charset="0"/>
                </a:rPr>
                <a:t>The recycled plastics will be used to make various items, such as face masks, key chains, and rules. Some items will benefit the locals in the area, other items will be sold to tourists to generate an income. Any additional income after expenses is then put back into the local area to help Lobitos.</a:t>
              </a:r>
            </a:p>
            <a:p>
              <a:endParaRPr lang="en-GB" sz="1600"/>
            </a:p>
          </p:txBody>
        </p:sp>
        <p:pic>
          <p:nvPicPr>
            <p:cNvPr id="58" name="Picture 57" descr="Face shield - Free fashion icons">
              <a:extLst>
                <a:ext uri="{FF2B5EF4-FFF2-40B4-BE49-F238E27FC236}">
                  <a16:creationId xmlns:a16="http://schemas.microsoft.com/office/drawing/2014/main" id="{A0CEDB3A-C656-4FF3-958F-0A3C326E9E03}"/>
                </a:ext>
              </a:extLst>
            </p:cNvPr>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24300466" y="8410158"/>
              <a:ext cx="858472" cy="889444"/>
            </a:xfrm>
            <a:prstGeom prst="rect">
              <a:avLst/>
            </a:prstGeom>
            <a:noFill/>
            <a:ln>
              <a:noFill/>
            </a:ln>
          </p:spPr>
        </p:pic>
        <p:pic>
          <p:nvPicPr>
            <p:cNvPr id="59" name="Picture 58" descr="Key, keychain icon - Download on Iconfinder">
              <a:extLst>
                <a:ext uri="{FF2B5EF4-FFF2-40B4-BE49-F238E27FC236}">
                  <a16:creationId xmlns:a16="http://schemas.microsoft.com/office/drawing/2014/main" id="{31CE1B66-6BA6-4648-80D2-D895813D5B4B}"/>
                </a:ext>
              </a:extLst>
            </p:cNvPr>
            <p:cNvPicPr/>
            <p:nvPr/>
          </p:nvPicPr>
          <p:blipFill>
            <a:blip r:embed="rId21" cstate="print">
              <a:biLevel thresh="50000"/>
              <a:extLst>
                <a:ext uri="{28A0092B-C50C-407E-A947-70E740481C1C}">
                  <a14:useLocalDpi xmlns:a14="http://schemas.microsoft.com/office/drawing/2010/main" val="0"/>
                </a:ext>
              </a:extLst>
            </a:blip>
            <a:srcRect/>
            <a:stretch>
              <a:fillRect/>
            </a:stretch>
          </p:blipFill>
          <p:spPr bwMode="auto">
            <a:xfrm>
              <a:off x="23073455" y="10358633"/>
              <a:ext cx="1107869" cy="1193842"/>
            </a:xfrm>
            <a:prstGeom prst="rect">
              <a:avLst/>
            </a:prstGeom>
            <a:noFill/>
            <a:ln>
              <a:noFill/>
            </a:ln>
          </p:spPr>
        </p:pic>
        <p:pic>
          <p:nvPicPr>
            <p:cNvPr id="60" name="Graphic 20" descr="Ruler">
              <a:extLst>
                <a:ext uri="{FF2B5EF4-FFF2-40B4-BE49-F238E27FC236}">
                  <a16:creationId xmlns:a16="http://schemas.microsoft.com/office/drawing/2014/main" id="{A1ECF17F-2413-4A40-AD29-BDCAF9BF8A41}"/>
                </a:ext>
              </a:extLst>
            </p:cNvPr>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24354372" y="10433287"/>
              <a:ext cx="791823" cy="894489"/>
            </a:xfrm>
            <a:prstGeom prst="rect">
              <a:avLst/>
            </a:prstGeom>
          </p:spPr>
        </p:pic>
        <p:pic>
          <p:nvPicPr>
            <p:cNvPr id="5" name="Graphic 4" descr="Fins">
              <a:extLst>
                <a:ext uri="{FF2B5EF4-FFF2-40B4-BE49-F238E27FC236}">
                  <a16:creationId xmlns:a16="http://schemas.microsoft.com/office/drawing/2014/main" id="{B6A1BBAB-183E-4541-A274-9572B00AA5D9}"/>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23171347" y="8335507"/>
              <a:ext cx="914400" cy="914400"/>
            </a:xfrm>
            <a:prstGeom prst="rect">
              <a:avLst/>
            </a:prstGeom>
          </p:spPr>
        </p:pic>
      </p:grpSp>
      <p:pic>
        <p:nvPicPr>
          <p:cNvPr id="64" name="Picture 5" descr="Map&#10;&#10;Description automatically generated">
            <a:extLst>
              <a:ext uri="{FF2B5EF4-FFF2-40B4-BE49-F238E27FC236}">
                <a16:creationId xmlns:a16="http://schemas.microsoft.com/office/drawing/2014/main" id="{F8473225-3DE2-4F0A-8193-22215D92DEEE}"/>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11826813" y="8126952"/>
            <a:ext cx="8394108" cy="4489872"/>
          </a:xfrm>
          <a:prstGeom prst="rect">
            <a:avLst/>
          </a:prstGeom>
        </p:spPr>
      </p:pic>
      <p:grpSp>
        <p:nvGrpSpPr>
          <p:cNvPr id="65" name="Group 64">
            <a:extLst>
              <a:ext uri="{FF2B5EF4-FFF2-40B4-BE49-F238E27FC236}">
                <a16:creationId xmlns:a16="http://schemas.microsoft.com/office/drawing/2014/main" id="{56EF9AE3-23F9-4D1F-AE47-B233037443B6}"/>
              </a:ext>
            </a:extLst>
          </p:cNvPr>
          <p:cNvGrpSpPr/>
          <p:nvPr/>
        </p:nvGrpSpPr>
        <p:grpSpPr>
          <a:xfrm>
            <a:off x="2377283" y="61287"/>
            <a:ext cx="26063672" cy="4807553"/>
            <a:chOff x="-2030362" y="1358379"/>
            <a:chExt cx="13837647" cy="4477210"/>
          </a:xfrm>
        </p:grpSpPr>
        <p:sp>
          <p:nvSpPr>
            <p:cNvPr id="66" name="TextBox 65">
              <a:extLst>
                <a:ext uri="{FF2B5EF4-FFF2-40B4-BE49-F238E27FC236}">
                  <a16:creationId xmlns:a16="http://schemas.microsoft.com/office/drawing/2014/main" id="{F876FC44-A6B5-422D-9DDC-0B2D1175B48A}"/>
                </a:ext>
              </a:extLst>
            </p:cNvPr>
            <p:cNvSpPr txBox="1"/>
            <p:nvPr/>
          </p:nvSpPr>
          <p:spPr>
            <a:xfrm>
              <a:off x="-1929579" y="2310062"/>
              <a:ext cx="2967789" cy="3525527"/>
            </a:xfrm>
            <a:prstGeom prst="rect">
              <a:avLst/>
            </a:prstGeom>
            <a:noFill/>
          </p:spPr>
          <p:txBody>
            <a:bodyPr wrap="square" rtlCol="0">
              <a:spAutoFit/>
            </a:bodyPr>
            <a:lstStyle/>
            <a:p>
              <a:r>
                <a:rPr lang="en-GB" b="1"/>
                <a:t>Stage 0</a:t>
              </a:r>
            </a:p>
            <a:p>
              <a:r>
                <a:rPr lang="en-GB" sz="1600"/>
                <a:t>-  </a:t>
              </a:r>
              <a:r>
                <a:rPr lang="en-GB"/>
                <a:t>  Source Funding for the project</a:t>
              </a:r>
            </a:p>
            <a:p>
              <a:pPr marL="285750" indent="-285750">
                <a:buFontTx/>
                <a:buChar char="-"/>
              </a:pPr>
              <a:r>
                <a:rPr lang="en-GB"/>
                <a:t>Assemble and ship the required goods</a:t>
              </a:r>
            </a:p>
            <a:p>
              <a:pPr marL="285750" indent="-285750">
                <a:buFontTx/>
                <a:buChar char="-"/>
              </a:pPr>
              <a:r>
                <a:rPr lang="en-GB"/>
                <a:t>Acquire and develop the facility </a:t>
              </a:r>
            </a:p>
            <a:p>
              <a:pPr marL="285750" indent="-285750">
                <a:buFontTx/>
                <a:buChar char="-"/>
              </a:pPr>
              <a:r>
                <a:rPr lang="en-GB"/>
                <a:t>Begin training scheme for unemployed locals</a:t>
              </a:r>
            </a:p>
            <a:p>
              <a:pPr marL="285750" indent="-285750">
                <a:buFontTx/>
                <a:buChar char="-"/>
              </a:pPr>
              <a:endParaRPr lang="en-GB"/>
            </a:p>
            <a:p>
              <a:pPr marL="285750" indent="-285750">
                <a:buFontTx/>
                <a:buChar char="-"/>
              </a:pPr>
              <a:endParaRPr lang="en-GB"/>
            </a:p>
            <a:p>
              <a:pPr marL="285750" indent="-285750">
                <a:buFontTx/>
                <a:buChar char="-"/>
              </a:pPr>
              <a:endParaRPr lang="en-GB"/>
            </a:p>
            <a:p>
              <a:endParaRPr lang="en-GB" sz="2400"/>
            </a:p>
            <a:p>
              <a:endParaRPr lang="en-GB" sz="2400"/>
            </a:p>
            <a:p>
              <a:endParaRPr lang="en-GB" sz="2400"/>
            </a:p>
            <a:p>
              <a:endParaRPr lang="en-GB" sz="2400"/>
            </a:p>
          </p:txBody>
        </p:sp>
        <p:grpSp>
          <p:nvGrpSpPr>
            <p:cNvPr id="67" name="Group 66">
              <a:extLst>
                <a:ext uri="{FF2B5EF4-FFF2-40B4-BE49-F238E27FC236}">
                  <a16:creationId xmlns:a16="http://schemas.microsoft.com/office/drawing/2014/main" id="{4C5AFB0D-0460-4D66-8818-705E84CF51E8}"/>
                </a:ext>
              </a:extLst>
            </p:cNvPr>
            <p:cNvGrpSpPr/>
            <p:nvPr/>
          </p:nvGrpSpPr>
          <p:grpSpPr>
            <a:xfrm>
              <a:off x="-2030362" y="1358379"/>
              <a:ext cx="13837647" cy="4190577"/>
              <a:chOff x="-2030362" y="1358379"/>
              <a:chExt cx="13837647" cy="4190577"/>
            </a:xfrm>
          </p:grpSpPr>
          <p:sp>
            <p:nvSpPr>
              <p:cNvPr id="68" name="Arrow: Right 67">
                <a:extLst>
                  <a:ext uri="{FF2B5EF4-FFF2-40B4-BE49-F238E27FC236}">
                    <a16:creationId xmlns:a16="http://schemas.microsoft.com/office/drawing/2014/main" id="{292D44CC-9892-4BC0-950F-84D33677D469}"/>
                  </a:ext>
                </a:extLst>
              </p:cNvPr>
              <p:cNvSpPr/>
              <p:nvPr/>
            </p:nvSpPr>
            <p:spPr>
              <a:xfrm>
                <a:off x="-2030362" y="1358379"/>
                <a:ext cx="13837647" cy="3565358"/>
              </a:xfrm>
              <a:prstGeom prst="rightArrow">
                <a:avLst>
                  <a:gd name="adj1" fmla="val 47550"/>
                  <a:gd name="adj2" fmla="val 103608"/>
                </a:avLst>
              </a:prstGeom>
              <a:noFill/>
              <a:ln w="5715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GB"/>
              </a:p>
            </p:txBody>
          </p:sp>
          <p:sp>
            <p:nvSpPr>
              <p:cNvPr id="69" name="TextBox 68">
                <a:extLst>
                  <a:ext uri="{FF2B5EF4-FFF2-40B4-BE49-F238E27FC236}">
                    <a16:creationId xmlns:a16="http://schemas.microsoft.com/office/drawing/2014/main" id="{AC9BC380-7B8D-46AE-9EBE-7B93DB9A976E}"/>
                  </a:ext>
                </a:extLst>
              </p:cNvPr>
              <p:cNvSpPr txBox="1"/>
              <p:nvPr/>
            </p:nvSpPr>
            <p:spPr>
              <a:xfrm>
                <a:off x="644616" y="2344393"/>
                <a:ext cx="3946358" cy="1375816"/>
              </a:xfrm>
              <a:prstGeom prst="rect">
                <a:avLst/>
              </a:prstGeom>
              <a:noFill/>
            </p:spPr>
            <p:txBody>
              <a:bodyPr wrap="square" rtlCol="0">
                <a:spAutoFit/>
              </a:bodyPr>
              <a:lstStyle/>
              <a:p>
                <a:r>
                  <a:rPr lang="en-GB" b="1"/>
                  <a:t>Stage 1</a:t>
                </a:r>
                <a:endParaRPr lang="en-GB"/>
              </a:p>
              <a:p>
                <a:pPr marL="285750" indent="-285750">
                  <a:buFontTx/>
                  <a:buChar char="-"/>
                </a:pPr>
                <a:r>
                  <a:rPr lang="en-GB"/>
                  <a:t>Place Recycling collection points &amp; Collect all available recycled plastics</a:t>
                </a:r>
              </a:p>
              <a:p>
                <a:pPr marL="285750" indent="-285750">
                  <a:buFontTx/>
                  <a:buChar char="-"/>
                </a:pPr>
                <a:r>
                  <a:rPr lang="en-GB"/>
                  <a:t>Begin production on Face shields &amp; Classroom supplies</a:t>
                </a:r>
              </a:p>
              <a:p>
                <a:pPr marL="285750" indent="-285750">
                  <a:buFontTx/>
                  <a:buChar char="-"/>
                </a:pPr>
                <a:r>
                  <a:rPr lang="en-GB"/>
                  <a:t>Distribute items amongst Lobitos &amp; Piedritas  </a:t>
                </a:r>
              </a:p>
              <a:p>
                <a:pPr marL="285750" indent="-285750">
                  <a:buFontTx/>
                  <a:buChar char="-"/>
                </a:pPr>
                <a:r>
                  <a:rPr lang="en-GB"/>
                  <a:t>Measure Success of this stage, can we progress?</a:t>
                </a:r>
              </a:p>
            </p:txBody>
          </p:sp>
          <p:sp>
            <p:nvSpPr>
              <p:cNvPr id="70" name="TextBox 69">
                <a:extLst>
                  <a:ext uri="{FF2B5EF4-FFF2-40B4-BE49-F238E27FC236}">
                    <a16:creationId xmlns:a16="http://schemas.microsoft.com/office/drawing/2014/main" id="{C2146528-EDF9-43D2-99E3-E9BA806189B2}"/>
                  </a:ext>
                </a:extLst>
              </p:cNvPr>
              <p:cNvSpPr txBox="1"/>
              <p:nvPr/>
            </p:nvSpPr>
            <p:spPr>
              <a:xfrm>
                <a:off x="4359397" y="2310058"/>
                <a:ext cx="3657600" cy="3238898"/>
              </a:xfrm>
              <a:prstGeom prst="rect">
                <a:avLst/>
              </a:prstGeom>
              <a:noFill/>
            </p:spPr>
            <p:txBody>
              <a:bodyPr wrap="square" rtlCol="0">
                <a:spAutoFit/>
              </a:bodyPr>
              <a:lstStyle/>
              <a:p>
                <a:r>
                  <a:rPr lang="en-GB" b="1"/>
                  <a:t>Stage 2</a:t>
                </a:r>
                <a:endParaRPr lang="en-GB"/>
              </a:p>
              <a:p>
                <a:pPr marL="285750" indent="-285750">
                  <a:buFontTx/>
                  <a:buChar char="-"/>
                </a:pPr>
                <a:r>
                  <a:rPr lang="en-GB"/>
                  <a:t>Obtain and assemble a plastic extrusion machine</a:t>
                </a:r>
              </a:p>
              <a:p>
                <a:pPr marL="285750" indent="-285750">
                  <a:buFontTx/>
                  <a:buChar char="-"/>
                </a:pPr>
                <a:r>
                  <a:rPr lang="en-GB"/>
                  <a:t>Diversify our production, making water bottles, keyrings and recycling bins. </a:t>
                </a:r>
              </a:p>
              <a:p>
                <a:pPr marL="285750" indent="-285750">
                  <a:buFontTx/>
                  <a:buChar char="-"/>
                </a:pPr>
                <a:r>
                  <a:rPr lang="en-GB"/>
                  <a:t>Sell keyrings to tourists, recycling all money earned back into production. </a:t>
                </a:r>
              </a:p>
              <a:p>
                <a:pPr marL="285750" indent="-285750">
                  <a:buFontTx/>
                  <a:buChar char="-"/>
                </a:pPr>
                <a:endParaRPr lang="en-GB" sz="1600"/>
              </a:p>
              <a:p>
                <a:pPr marL="285750" indent="-285750">
                  <a:buFontTx/>
                  <a:buChar char="-"/>
                </a:pPr>
                <a:endParaRPr lang="en-GB" sz="1600"/>
              </a:p>
              <a:p>
                <a:endParaRPr lang="en-GB" sz="2000"/>
              </a:p>
              <a:p>
                <a:endParaRPr lang="en-GB" sz="2000"/>
              </a:p>
              <a:p>
                <a:endParaRPr lang="en-GB" sz="2000"/>
              </a:p>
              <a:p>
                <a:endParaRPr lang="en-GB" sz="2000"/>
              </a:p>
            </p:txBody>
          </p:sp>
          <p:sp>
            <p:nvSpPr>
              <p:cNvPr id="71" name="TextBox 70">
                <a:extLst>
                  <a:ext uri="{FF2B5EF4-FFF2-40B4-BE49-F238E27FC236}">
                    <a16:creationId xmlns:a16="http://schemas.microsoft.com/office/drawing/2014/main" id="{61C4FAD6-6344-4A7A-9A87-3B98908D667D}"/>
                  </a:ext>
                </a:extLst>
              </p:cNvPr>
              <p:cNvSpPr txBox="1"/>
              <p:nvPr/>
            </p:nvSpPr>
            <p:spPr>
              <a:xfrm>
                <a:off x="8081382" y="2329004"/>
                <a:ext cx="3086285" cy="3038260"/>
              </a:xfrm>
              <a:prstGeom prst="rect">
                <a:avLst/>
              </a:prstGeom>
              <a:noFill/>
            </p:spPr>
            <p:txBody>
              <a:bodyPr wrap="square" rtlCol="0">
                <a:spAutoFit/>
              </a:bodyPr>
              <a:lstStyle/>
              <a:p>
                <a:r>
                  <a:rPr lang="en-GB" b="1"/>
                  <a:t>Stage 3, 4 and 5</a:t>
                </a:r>
              </a:p>
              <a:p>
                <a:pPr marL="285750" indent="-285750">
                  <a:buFontTx/>
                  <a:buChar char="-"/>
                </a:pPr>
                <a:r>
                  <a:rPr lang="en-GB"/>
                  <a:t>Through measuring the success of the previous stage, upscale production in order to make both, more, and larger items.</a:t>
                </a:r>
              </a:p>
              <a:p>
                <a:pPr marL="285750" indent="-285750">
                  <a:buFontTx/>
                  <a:buChar char="-"/>
                </a:pPr>
                <a:r>
                  <a:rPr lang="en-GB"/>
                  <a:t>Increase the amount of machinery and solar panels in order to sustain a healthy manufacturing process.</a:t>
                </a:r>
              </a:p>
              <a:p>
                <a:endParaRPr lang="en-GB" sz="1400"/>
              </a:p>
              <a:p>
                <a:endParaRPr lang="en-GB" sz="1400"/>
              </a:p>
              <a:p>
                <a:endParaRPr lang="en-GB" sz="1400"/>
              </a:p>
              <a:p>
                <a:endParaRPr lang="en-GB" sz="1400"/>
              </a:p>
              <a:p>
                <a:endParaRPr lang="en-GB" sz="1400"/>
              </a:p>
              <a:p>
                <a:endParaRPr lang="en-GB" sz="1400"/>
              </a:p>
              <a:p>
                <a:endParaRPr lang="en-GB" sz="1400"/>
              </a:p>
            </p:txBody>
          </p:sp>
          <p:cxnSp>
            <p:nvCxnSpPr>
              <p:cNvPr id="72" name="Straight Connector 71">
                <a:extLst>
                  <a:ext uri="{FF2B5EF4-FFF2-40B4-BE49-F238E27FC236}">
                    <a16:creationId xmlns:a16="http://schemas.microsoft.com/office/drawing/2014/main" id="{7D69CCF7-E8F5-409E-8865-2DA0B59F6C27}"/>
                  </a:ext>
                </a:extLst>
              </p:cNvPr>
              <p:cNvCxnSpPr>
                <a:cxnSpLocks/>
              </p:cNvCxnSpPr>
              <p:nvPr/>
            </p:nvCxnSpPr>
            <p:spPr>
              <a:xfrm>
                <a:off x="577524" y="2310058"/>
                <a:ext cx="0" cy="1672062"/>
              </a:xfrm>
              <a:prstGeom prst="line">
                <a:avLst/>
              </a:prstGeom>
              <a:ln>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73" name="Straight Connector 72">
                <a:extLst>
                  <a:ext uri="{FF2B5EF4-FFF2-40B4-BE49-F238E27FC236}">
                    <a16:creationId xmlns:a16="http://schemas.microsoft.com/office/drawing/2014/main" id="{494DA6EB-0118-48D9-B60B-3A591F318500}"/>
                  </a:ext>
                </a:extLst>
              </p:cNvPr>
              <p:cNvCxnSpPr>
                <a:cxnSpLocks/>
              </p:cNvCxnSpPr>
              <p:nvPr/>
            </p:nvCxnSpPr>
            <p:spPr>
              <a:xfrm>
                <a:off x="4254578" y="2310058"/>
                <a:ext cx="0" cy="1672062"/>
              </a:xfrm>
              <a:prstGeom prst="line">
                <a:avLst/>
              </a:prstGeom>
              <a:ln>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97" name="Straight Connector 96">
                <a:extLst>
                  <a:ext uri="{FF2B5EF4-FFF2-40B4-BE49-F238E27FC236}">
                    <a16:creationId xmlns:a16="http://schemas.microsoft.com/office/drawing/2014/main" id="{F2CD9E1C-3D12-4E03-A1C6-4D8E98E486DF}"/>
                  </a:ext>
                </a:extLst>
              </p:cNvPr>
              <p:cNvCxnSpPr>
                <a:cxnSpLocks/>
              </p:cNvCxnSpPr>
              <p:nvPr/>
            </p:nvCxnSpPr>
            <p:spPr>
              <a:xfrm>
                <a:off x="7912178" y="2310058"/>
                <a:ext cx="0" cy="1672062"/>
              </a:xfrm>
              <a:prstGeom prst="line">
                <a:avLst/>
              </a:prstGeom>
              <a:ln>
                <a:headEnd type="none" w="med" len="med"/>
                <a:tailEnd type="none" w="med" len="med"/>
              </a:ln>
            </p:spPr>
            <p:style>
              <a:lnRef idx="1">
                <a:schemeClr val="accent6"/>
              </a:lnRef>
              <a:fillRef idx="0">
                <a:schemeClr val="accent6"/>
              </a:fillRef>
              <a:effectRef idx="0">
                <a:schemeClr val="accent6"/>
              </a:effectRef>
              <a:fontRef idx="minor">
                <a:schemeClr val="tx1"/>
              </a:fontRef>
            </p:style>
          </p:cxnSp>
        </p:grpSp>
      </p:grpSp>
      <p:pic>
        <p:nvPicPr>
          <p:cNvPr id="98" name="Picture 97">
            <a:extLst>
              <a:ext uri="{FF2B5EF4-FFF2-40B4-BE49-F238E27FC236}">
                <a16:creationId xmlns:a16="http://schemas.microsoft.com/office/drawing/2014/main" id="{D034B6FD-BFED-48E5-B721-E366D1B96211}"/>
              </a:ext>
            </a:extLst>
          </p:cNvPr>
          <p:cNvPicPr/>
          <p:nvPr/>
        </p:nvPicPr>
        <p:blipFill>
          <a:blip r:embed="rId27" cstate="print">
            <a:extLst>
              <a:ext uri="{28A0092B-C50C-407E-A947-70E740481C1C}">
                <a14:useLocalDpi xmlns:a14="http://schemas.microsoft.com/office/drawing/2010/main" val="0"/>
              </a:ext>
            </a:extLst>
          </a:blip>
          <a:stretch>
            <a:fillRect/>
          </a:stretch>
        </p:blipFill>
        <p:spPr>
          <a:xfrm>
            <a:off x="6662484" y="16236860"/>
            <a:ext cx="4227717" cy="4564553"/>
          </a:xfrm>
          <a:prstGeom prst="rect">
            <a:avLst/>
          </a:prstGeom>
        </p:spPr>
      </p:pic>
      <p:sp>
        <p:nvSpPr>
          <p:cNvPr id="99" name="TextBox 98">
            <a:extLst>
              <a:ext uri="{FF2B5EF4-FFF2-40B4-BE49-F238E27FC236}">
                <a16:creationId xmlns:a16="http://schemas.microsoft.com/office/drawing/2014/main" id="{5FCC8C8E-22AD-4EE8-A48D-EB9C79C06CBB}"/>
              </a:ext>
            </a:extLst>
          </p:cNvPr>
          <p:cNvSpPr txBox="1"/>
          <p:nvPr/>
        </p:nvSpPr>
        <p:spPr>
          <a:xfrm>
            <a:off x="10568248" y="17202686"/>
            <a:ext cx="2746615" cy="1724318"/>
          </a:xfrm>
          <a:prstGeom prst="rect">
            <a:avLst/>
          </a:prstGeom>
          <a:noFill/>
        </p:spPr>
        <p:txBody>
          <a:bodyPr wrap="square">
            <a:spAutoFit/>
          </a:bodyPr>
          <a:lstStyle/>
          <a:p>
            <a:pPr marL="457200" lvl="0" indent="-457200">
              <a:lnSpc>
                <a:spcPct val="107000"/>
              </a:lnSpc>
              <a:buFont typeface="Arial" panose="020B0604020202020204" pitchFamily="34" charset="0"/>
              <a:buChar char="•"/>
            </a:pPr>
            <a:r>
              <a:rPr lang="en-GB" sz="2000">
                <a:effectLst/>
                <a:ea typeface="Calibri" panose="020F0502020204030204" pitchFamily="34" charset="0"/>
                <a:cs typeface="Times New Roman" panose="02020603050405020304" pitchFamily="18" charset="0"/>
              </a:rPr>
              <a:t>Distanced</a:t>
            </a:r>
          </a:p>
          <a:p>
            <a:pPr marL="457200" lvl="0" indent="-457200">
              <a:lnSpc>
                <a:spcPct val="107000"/>
              </a:lnSpc>
              <a:buFont typeface="Arial" panose="020B0604020202020204" pitchFamily="34" charset="0"/>
              <a:buChar char="•"/>
            </a:pPr>
            <a:r>
              <a:rPr lang="en-GB" sz="2000">
                <a:ea typeface="Calibri" panose="020F0502020204030204" pitchFamily="34" charset="0"/>
                <a:cs typeface="Times New Roman" panose="02020603050405020304" pitchFamily="18" charset="0"/>
              </a:rPr>
              <a:t>Entanglement</a:t>
            </a:r>
            <a:endParaRPr lang="en-GB" sz="2000">
              <a:effectLst/>
              <a:ea typeface="Calibri" panose="020F0502020204030204" pitchFamily="34" charset="0"/>
              <a:cs typeface="Times New Roman" panose="02020603050405020304" pitchFamily="18" charset="0"/>
            </a:endParaRPr>
          </a:p>
          <a:p>
            <a:pPr marL="457200" lvl="0" indent="-457200">
              <a:lnSpc>
                <a:spcPct val="107000"/>
              </a:lnSpc>
              <a:buFont typeface="Arial" panose="020B0604020202020204" pitchFamily="34" charset="0"/>
              <a:buChar char="•"/>
            </a:pPr>
            <a:r>
              <a:rPr lang="en-GB" sz="2000">
                <a:effectLst/>
                <a:ea typeface="Calibri" panose="020F0502020204030204" pitchFamily="34" charset="0"/>
                <a:cs typeface="Times New Roman" panose="02020603050405020304" pitchFamily="18" charset="0"/>
              </a:rPr>
              <a:t>Maintenance</a:t>
            </a:r>
          </a:p>
          <a:p>
            <a:pPr marL="457200" lvl="0" indent="-457200">
              <a:lnSpc>
                <a:spcPct val="107000"/>
              </a:lnSpc>
              <a:buFont typeface="Arial" panose="020B0604020202020204" pitchFamily="34" charset="0"/>
              <a:buChar char="•"/>
            </a:pPr>
            <a:r>
              <a:rPr lang="en-GB" sz="2000">
                <a:effectLst/>
                <a:ea typeface="Calibri" panose="020F0502020204030204" pitchFamily="34" charset="0"/>
                <a:cs typeface="Times New Roman" panose="02020603050405020304" pitchFamily="18" charset="0"/>
              </a:rPr>
              <a:t>Sharp objects</a:t>
            </a:r>
          </a:p>
          <a:p>
            <a:pPr marL="457200" lvl="0" indent="-457200">
              <a:lnSpc>
                <a:spcPct val="107000"/>
              </a:lnSpc>
              <a:spcAft>
                <a:spcPts val="800"/>
              </a:spcAft>
              <a:buFont typeface="Arial" panose="020B0604020202020204" pitchFamily="34" charset="0"/>
              <a:buChar char="•"/>
            </a:pPr>
            <a:r>
              <a:rPr lang="en-GB" sz="2000">
                <a:effectLst/>
                <a:ea typeface="Calibri" panose="020F0502020204030204" pitchFamily="34" charset="0"/>
                <a:cs typeface="Times New Roman" panose="02020603050405020304" pitchFamily="18" charset="0"/>
              </a:rPr>
              <a:t>Toxic fumes</a:t>
            </a:r>
          </a:p>
        </p:txBody>
      </p:sp>
      <p:sp>
        <p:nvSpPr>
          <p:cNvPr id="100" name="Rectangle 99">
            <a:extLst>
              <a:ext uri="{FF2B5EF4-FFF2-40B4-BE49-F238E27FC236}">
                <a16:creationId xmlns:a16="http://schemas.microsoft.com/office/drawing/2014/main" id="{2E775091-57CE-4664-9BDC-CBC6583846CD}"/>
              </a:ext>
            </a:extLst>
          </p:cNvPr>
          <p:cNvSpPr/>
          <p:nvPr/>
        </p:nvSpPr>
        <p:spPr>
          <a:xfrm>
            <a:off x="7176852" y="15713641"/>
            <a:ext cx="3409011" cy="523220"/>
          </a:xfrm>
          <a:prstGeom prst="rect">
            <a:avLst/>
          </a:prstGeom>
          <a:noFill/>
          <a:ln>
            <a:noFill/>
          </a:ln>
        </p:spPr>
        <p:txBody>
          <a:bodyPr wrap="square" lIns="91440" tIns="45720" rIns="91440" bIns="45720">
            <a:spAutoFit/>
          </a:bodyPr>
          <a:lstStyle/>
          <a:p>
            <a:pPr algn="ctr"/>
            <a:r>
              <a:rPr lang="en-US" sz="2800">
                <a:ln w="0"/>
                <a:effectLst>
                  <a:outerShdw blurRad="38100" dist="19050" dir="2700000" algn="tl" rotWithShape="0">
                    <a:schemeClr val="dk1">
                      <a:alpha val="40000"/>
                    </a:schemeClr>
                  </a:outerShdw>
                </a:effectLst>
              </a:rPr>
              <a:t>Risk and Safety</a:t>
            </a:r>
          </a:p>
        </p:txBody>
      </p:sp>
      <p:pic>
        <p:nvPicPr>
          <p:cNvPr id="2" name="Picture 6" descr="Diagram&#10;&#10;Description automatically generated">
            <a:extLst>
              <a:ext uri="{FF2B5EF4-FFF2-40B4-BE49-F238E27FC236}">
                <a16:creationId xmlns:a16="http://schemas.microsoft.com/office/drawing/2014/main" id="{4882FF85-FAD9-4699-8EF3-6F15EE973E98}"/>
              </a:ext>
            </a:extLst>
          </p:cNvPr>
          <p:cNvPicPr>
            <a:picLocks noChangeAspect="1"/>
          </p:cNvPicPr>
          <p:nvPr/>
        </p:nvPicPr>
        <p:blipFill>
          <a:blip r:embed="rId28"/>
          <a:stretch>
            <a:fillRect/>
          </a:stretch>
        </p:blipFill>
        <p:spPr>
          <a:xfrm>
            <a:off x="66672" y="15040113"/>
            <a:ext cx="6784403" cy="6343511"/>
          </a:xfrm>
          <a:prstGeom prst="rect">
            <a:avLst/>
          </a:prstGeom>
        </p:spPr>
      </p:pic>
      <p:sp>
        <p:nvSpPr>
          <p:cNvPr id="101" name="Rectangle 100">
            <a:extLst>
              <a:ext uri="{FF2B5EF4-FFF2-40B4-BE49-F238E27FC236}">
                <a16:creationId xmlns:a16="http://schemas.microsoft.com/office/drawing/2014/main" id="{C8EABD90-4632-4EBC-84D3-C70D3B8A29A1}"/>
              </a:ext>
            </a:extLst>
          </p:cNvPr>
          <p:cNvSpPr/>
          <p:nvPr/>
        </p:nvSpPr>
        <p:spPr>
          <a:xfrm>
            <a:off x="21934020" y="12841543"/>
            <a:ext cx="1442108" cy="646331"/>
          </a:xfrm>
          <a:prstGeom prst="rect">
            <a:avLst/>
          </a:prstGeom>
          <a:noFill/>
        </p:spPr>
        <p:txBody>
          <a:bodyPr wrap="square" lIns="91440" tIns="45720" rIns="91440" bIns="45720">
            <a:spAutoFit/>
          </a:bodyPr>
          <a:lstStyle/>
          <a:p>
            <a:pPr algn="ctr"/>
            <a:r>
              <a:rPr lang="en-US" sz="3600" b="1" cap="none" spc="0">
                <a:ln w="0"/>
                <a:solidFill>
                  <a:schemeClr val="tx1"/>
                </a:solidFill>
                <a:effectLst>
                  <a:outerShdw blurRad="38100" dist="19050" dir="2700000" algn="tl" rotWithShape="0">
                    <a:schemeClr val="dk1">
                      <a:alpha val="40000"/>
                    </a:schemeClr>
                  </a:outerShdw>
                </a:effectLst>
              </a:rPr>
              <a:t>Costs</a:t>
            </a:r>
          </a:p>
        </p:txBody>
      </p:sp>
      <p:pic>
        <p:nvPicPr>
          <p:cNvPr id="4" name="Picture 6" descr="Table&#10;&#10;Description automatically generated">
            <a:extLst>
              <a:ext uri="{FF2B5EF4-FFF2-40B4-BE49-F238E27FC236}">
                <a16:creationId xmlns:a16="http://schemas.microsoft.com/office/drawing/2014/main" id="{6B318427-F255-41A9-8AC9-DE866251135D}"/>
              </a:ext>
            </a:extLst>
          </p:cNvPr>
          <p:cNvPicPr>
            <a:picLocks noChangeAspect="1"/>
          </p:cNvPicPr>
          <p:nvPr/>
        </p:nvPicPr>
        <p:blipFill>
          <a:blip r:embed="rId29"/>
          <a:stretch>
            <a:fillRect/>
          </a:stretch>
        </p:blipFill>
        <p:spPr>
          <a:xfrm>
            <a:off x="14019081" y="3777262"/>
            <a:ext cx="6202196" cy="4041595"/>
          </a:xfrm>
          <a:prstGeom prst="rect">
            <a:avLst/>
          </a:prstGeom>
        </p:spPr>
      </p:pic>
      <p:pic>
        <p:nvPicPr>
          <p:cNvPr id="8" name="Picture 7">
            <a:extLst>
              <a:ext uri="{FF2B5EF4-FFF2-40B4-BE49-F238E27FC236}">
                <a16:creationId xmlns:a16="http://schemas.microsoft.com/office/drawing/2014/main" id="{6DA0EDC0-DFDB-4CCA-B784-FA9FCB349B19}"/>
              </a:ext>
            </a:extLst>
          </p:cNvPr>
          <p:cNvPicPr>
            <a:picLocks noChangeAspect="1"/>
          </p:cNvPicPr>
          <p:nvPr/>
        </p:nvPicPr>
        <p:blipFill>
          <a:blip r:embed="rId30"/>
          <a:stretch>
            <a:fillRect/>
          </a:stretch>
        </p:blipFill>
        <p:spPr>
          <a:xfrm>
            <a:off x="8387755" y="3959566"/>
            <a:ext cx="5487253" cy="3750198"/>
          </a:xfrm>
          <a:prstGeom prst="rect">
            <a:avLst/>
          </a:prstGeom>
        </p:spPr>
      </p:pic>
      <p:sp>
        <p:nvSpPr>
          <p:cNvPr id="7" name="Rectangle 6">
            <a:extLst>
              <a:ext uri="{FF2B5EF4-FFF2-40B4-BE49-F238E27FC236}">
                <a16:creationId xmlns:a16="http://schemas.microsoft.com/office/drawing/2014/main" id="{A4CEF6CB-ABC7-4C4A-88ED-57D9FDCBE458}"/>
              </a:ext>
            </a:extLst>
          </p:cNvPr>
          <p:cNvSpPr/>
          <p:nvPr/>
        </p:nvSpPr>
        <p:spPr>
          <a:xfrm>
            <a:off x="36213" y="3892624"/>
            <a:ext cx="8161714" cy="4029565"/>
          </a:xfrm>
          <a:prstGeom prst="rect">
            <a:avLst/>
          </a:prstGeom>
        </p:spPr>
        <p:txBody>
          <a:bodyPr wrap="square">
            <a:spAutoFit/>
          </a:bodyPr>
          <a:lstStyle/>
          <a:p>
            <a:pPr marL="342900" lvl="0" indent="-342900">
              <a:lnSpc>
                <a:spcPct val="107000"/>
              </a:lnSpc>
              <a:spcAft>
                <a:spcPts val="0"/>
              </a:spcAft>
              <a:buFont typeface="Symbol" panose="05050102010706020507" pitchFamily="18" charset="2"/>
              <a:buChar char=""/>
            </a:pPr>
            <a:r>
              <a:rPr lang="en-GB" sz="2000">
                <a:latin typeface="Calibri" panose="020F0502020204030204" pitchFamily="34" charset="0"/>
                <a:ea typeface="Calibri" panose="020F0502020204030204" pitchFamily="34" charset="0"/>
                <a:cs typeface="Times New Roman" panose="02020603050405020304" pitchFamily="18" charset="0"/>
              </a:rPr>
              <a:t>Despite good amounts of tourism in the area the communities of Lobitos and Piedritas struggle from high levels of poverty. This is partly because much of the money generated from this tourism goes to foreign investors instead. </a:t>
            </a:r>
          </a:p>
          <a:p>
            <a:pPr marL="342900" lvl="0" indent="-342900">
              <a:lnSpc>
                <a:spcPct val="107000"/>
              </a:lnSpc>
              <a:spcAft>
                <a:spcPts val="0"/>
              </a:spcAft>
              <a:buFont typeface="Symbol" panose="05050102010706020507" pitchFamily="18" charset="2"/>
              <a:buChar char=""/>
            </a:pPr>
            <a:r>
              <a:rPr lang="en-GB" sz="2000">
                <a:latin typeface="Calibri" panose="020F0502020204030204" pitchFamily="34" charset="0"/>
                <a:ea typeface="Calibri" panose="020F0502020204030204" pitchFamily="34" charset="0"/>
                <a:cs typeface="Times New Roman" panose="02020603050405020304" pitchFamily="18" charset="0"/>
              </a:rPr>
              <a:t>In order to improve the quality of life of people in the region we plan to recycle their plastic waste, into several solutions which can be used to help the community and several items which can be sold to tourists, generating capital which can be reinvested in our project and allowing the local community to benefit more from the tourism industry. </a:t>
            </a:r>
          </a:p>
          <a:p>
            <a:pPr marL="342900" lvl="0" indent="-342900">
              <a:lnSpc>
                <a:spcPct val="107000"/>
              </a:lnSpc>
              <a:spcAft>
                <a:spcPts val="800"/>
              </a:spcAft>
              <a:buFont typeface="Symbol" panose="05050102010706020507" pitchFamily="18" charset="2"/>
              <a:buChar char=""/>
            </a:pPr>
            <a:r>
              <a:rPr lang="en-GB" sz="2000">
                <a:latin typeface="Calibri" panose="020F0502020204030204" pitchFamily="34" charset="0"/>
                <a:ea typeface="Calibri" panose="020F0502020204030204" pitchFamily="34" charset="0"/>
                <a:cs typeface="Times New Roman" panose="02020603050405020304" pitchFamily="18" charset="0"/>
              </a:rPr>
              <a:t>As plastic is so versatile it can be used to address a range of issues the communities face, from rainwater collection to school supplies. Our project also allows new solutions to be created as new issues come up. </a:t>
            </a:r>
          </a:p>
        </p:txBody>
      </p:sp>
      <p:pic>
        <p:nvPicPr>
          <p:cNvPr id="9" name="Picture 9" descr="A picture containing object, cell, outdoor, blue&#10;&#10;Description automatically generated">
            <a:extLst>
              <a:ext uri="{FF2B5EF4-FFF2-40B4-BE49-F238E27FC236}">
                <a16:creationId xmlns:a16="http://schemas.microsoft.com/office/drawing/2014/main" id="{BEFA82EA-3957-4119-B734-31BD68ECD078}"/>
              </a:ext>
            </a:extLst>
          </p:cNvPr>
          <p:cNvPicPr>
            <a:picLocks noChangeAspect="1"/>
          </p:cNvPicPr>
          <p:nvPr/>
        </p:nvPicPr>
        <p:blipFill>
          <a:blip r:embed="rId31"/>
          <a:stretch>
            <a:fillRect/>
          </a:stretch>
        </p:blipFill>
        <p:spPr>
          <a:xfrm>
            <a:off x="16681094" y="13178981"/>
            <a:ext cx="4638798" cy="3421242"/>
          </a:xfrm>
          <a:prstGeom prst="rect">
            <a:avLst/>
          </a:prstGeom>
        </p:spPr>
      </p:pic>
      <p:sp>
        <p:nvSpPr>
          <p:cNvPr id="10" name="Rectangle 9">
            <a:extLst>
              <a:ext uri="{FF2B5EF4-FFF2-40B4-BE49-F238E27FC236}">
                <a16:creationId xmlns:a16="http://schemas.microsoft.com/office/drawing/2014/main" id="{D421F711-5EE5-4FD9-ABC1-C44CE267E176}"/>
              </a:ext>
            </a:extLst>
          </p:cNvPr>
          <p:cNvSpPr/>
          <p:nvPr/>
        </p:nvSpPr>
        <p:spPr>
          <a:xfrm>
            <a:off x="14235001" y="12936747"/>
            <a:ext cx="1485728" cy="646331"/>
          </a:xfrm>
          <a:prstGeom prst="rect">
            <a:avLst/>
          </a:prstGeom>
          <a:noFill/>
        </p:spPr>
        <p:txBody>
          <a:bodyPr wrap="none" lIns="91440" tIns="45720" rIns="91440" bIns="45720" anchor="t">
            <a:spAutoFit/>
          </a:bodyPr>
          <a:lstStyle/>
          <a:p>
            <a:pPr algn="ctr"/>
            <a:r>
              <a:rPr lang="en-GB" sz="3600" b="1">
                <a:ln w="0"/>
                <a:effectLst>
                  <a:outerShdw blurRad="38100" dist="19050" dir="2700000" algn="tl" rotWithShape="0">
                    <a:schemeClr val="dk1">
                      <a:alpha val="40000"/>
                    </a:schemeClr>
                  </a:outerShdw>
                </a:effectLst>
              </a:rPr>
              <a:t>Energy</a:t>
            </a:r>
            <a:endParaRPr lang="en-GB" sz="3600" b="1" cap="none" spc="0">
              <a:ln w="0"/>
              <a:solidFill>
                <a:schemeClr val="tx1"/>
              </a:solidFill>
              <a:effectLst>
                <a:outerShdw blurRad="38100" dist="19050" dir="2700000" algn="tl" rotWithShape="0">
                  <a:prstClr val="black">
                    <a:alpha val="40000"/>
                  </a:prstClr>
                </a:outerShdw>
              </a:effectLst>
              <a:cs typeface="Calibri"/>
            </a:endParaRPr>
          </a:p>
        </p:txBody>
      </p:sp>
      <p:sp>
        <p:nvSpPr>
          <p:cNvPr id="75" name="TextBox 74">
            <a:extLst>
              <a:ext uri="{FF2B5EF4-FFF2-40B4-BE49-F238E27FC236}">
                <a16:creationId xmlns:a16="http://schemas.microsoft.com/office/drawing/2014/main" id="{FE0046BD-5854-49D3-A4DE-15E4861927FD}"/>
              </a:ext>
            </a:extLst>
          </p:cNvPr>
          <p:cNvSpPr txBox="1"/>
          <p:nvPr/>
        </p:nvSpPr>
        <p:spPr>
          <a:xfrm>
            <a:off x="13703377" y="13597923"/>
            <a:ext cx="2895407" cy="7786747"/>
          </a:xfrm>
          <a:prstGeom prst="rect">
            <a:avLst/>
          </a:prstGeom>
          <a:noFill/>
        </p:spPr>
        <p:txBody>
          <a:bodyPr wrap="square" lIns="91440" tIns="45720" rIns="91440" bIns="45720" rtlCol="0" anchor="t">
            <a:spAutoFit/>
          </a:bodyPr>
          <a:lstStyle/>
          <a:p>
            <a:r>
              <a:rPr lang="en-GB" sz="2000">
                <a:ea typeface="+mn-lt"/>
                <a:cs typeface="+mn-lt"/>
              </a:rPr>
              <a:t>A </a:t>
            </a:r>
            <a:r>
              <a:rPr lang="en-GB" sz="2000"/>
              <a:t>25kV Hybrid Solar System was chosen as our power source.</a:t>
            </a:r>
            <a:endParaRPr lang="en-GB" sz="2000">
              <a:ea typeface="+mn-lt"/>
              <a:cs typeface="+mn-lt"/>
            </a:endParaRPr>
          </a:p>
          <a:p>
            <a:r>
              <a:rPr lang="en-GB" sz="2000">
                <a:ea typeface="+mn-lt"/>
                <a:cs typeface="+mn-lt"/>
              </a:rPr>
              <a:t>Peru has consistent high-intensity sun that provides a valuable source of energy</a:t>
            </a:r>
            <a:r>
              <a:rPr lang="en-GB" sz="1200">
                <a:cs typeface="Calibri"/>
              </a:rPr>
              <a:t>. </a:t>
            </a:r>
            <a:r>
              <a:rPr lang="en-GB" sz="2000">
                <a:ea typeface="+mn-lt"/>
                <a:cs typeface="+mn-lt"/>
              </a:rPr>
              <a:t>Solar energy in sunlight is converted into electrical energy through photovoltaic cells found in the solar panels. This is connected to main power grid to allow the electricity to be distributed amongst the machines. Furthermore, a hybrid solar system additionally has a battery back-up system for excess power to be still charged into the load. This enables the energy to still run, even when a grid is not available. </a:t>
            </a:r>
            <a:endParaRPr lang="en-US" sz="2000">
              <a:cs typeface="Calibri" panose="020F0502020204030204"/>
            </a:endParaRPr>
          </a:p>
        </p:txBody>
      </p:sp>
      <p:sp>
        <p:nvSpPr>
          <p:cNvPr id="76" name="Rectangle 75">
            <a:extLst>
              <a:ext uri="{FF2B5EF4-FFF2-40B4-BE49-F238E27FC236}">
                <a16:creationId xmlns:a16="http://schemas.microsoft.com/office/drawing/2014/main" id="{322E9B4F-7260-493E-A701-E6E87FA1B420}"/>
              </a:ext>
            </a:extLst>
          </p:cNvPr>
          <p:cNvSpPr/>
          <p:nvPr/>
        </p:nvSpPr>
        <p:spPr>
          <a:xfrm>
            <a:off x="15137606" y="3117867"/>
            <a:ext cx="3764645" cy="646331"/>
          </a:xfrm>
          <a:prstGeom prst="rect">
            <a:avLst/>
          </a:prstGeom>
          <a:noFill/>
        </p:spPr>
        <p:txBody>
          <a:bodyPr wrap="square" lIns="91440" tIns="45720" rIns="91440" bIns="45720">
            <a:spAutoFit/>
          </a:bodyPr>
          <a:lstStyle/>
          <a:p>
            <a:pPr algn="ctr"/>
            <a:r>
              <a:rPr lang="en-US" sz="3600" b="1">
                <a:ln w="0"/>
                <a:effectLst>
                  <a:outerShdw blurRad="38100" dist="19050" dir="2700000" algn="tl" rotWithShape="0">
                    <a:schemeClr val="dk1">
                      <a:alpha val="40000"/>
                    </a:schemeClr>
                  </a:outerShdw>
                </a:effectLst>
              </a:rPr>
              <a:t>Design Matrix</a:t>
            </a:r>
            <a:endParaRPr lang="en-US" sz="3600" b="1" cap="none" spc="0">
              <a:ln w="0"/>
              <a:solidFill>
                <a:schemeClr val="tx1"/>
              </a:solidFill>
              <a:effectLst>
                <a:outerShdw blurRad="38100" dist="19050" dir="2700000" algn="tl" rotWithShape="0">
                  <a:schemeClr val="dk1">
                    <a:alpha val="40000"/>
                  </a:schemeClr>
                </a:outerShdw>
              </a:effectLst>
            </a:endParaRPr>
          </a:p>
        </p:txBody>
      </p:sp>
      <p:sp>
        <p:nvSpPr>
          <p:cNvPr id="77" name="Rectangle 76">
            <a:extLst>
              <a:ext uri="{FF2B5EF4-FFF2-40B4-BE49-F238E27FC236}">
                <a16:creationId xmlns:a16="http://schemas.microsoft.com/office/drawing/2014/main" id="{E3745567-C189-4F3E-8608-DE3277CF8CFD}"/>
              </a:ext>
            </a:extLst>
          </p:cNvPr>
          <p:cNvSpPr/>
          <p:nvPr/>
        </p:nvSpPr>
        <p:spPr>
          <a:xfrm>
            <a:off x="9226181" y="3126076"/>
            <a:ext cx="3764645" cy="646331"/>
          </a:xfrm>
          <a:prstGeom prst="rect">
            <a:avLst/>
          </a:prstGeom>
          <a:noFill/>
        </p:spPr>
        <p:txBody>
          <a:bodyPr wrap="square" lIns="91440" tIns="45720" rIns="91440" bIns="45720">
            <a:spAutoFit/>
          </a:bodyPr>
          <a:lstStyle/>
          <a:p>
            <a:pPr algn="ctr"/>
            <a:r>
              <a:rPr lang="en-US" sz="3600" b="1">
                <a:ln w="0"/>
                <a:effectLst>
                  <a:outerShdw blurRad="38100" dist="19050" dir="2700000" algn="tl" rotWithShape="0">
                    <a:schemeClr val="dk1">
                      <a:alpha val="40000"/>
                    </a:schemeClr>
                  </a:outerShdw>
                </a:effectLst>
              </a:rPr>
              <a:t>SWOT Analysis</a:t>
            </a:r>
            <a:endParaRPr lang="en-US" sz="3600" b="1" cap="none" spc="0">
              <a:ln w="0"/>
              <a:solidFill>
                <a:schemeClr val="tx1"/>
              </a:solidFill>
              <a:effectLst>
                <a:outerShdw blurRad="38100" dist="19050" dir="2700000" algn="tl" rotWithShape="0">
                  <a:schemeClr val="dk1">
                    <a:alpha val="40000"/>
                  </a:schemeClr>
                </a:outerShdw>
              </a:effectLst>
            </a:endParaRPr>
          </a:p>
        </p:txBody>
      </p:sp>
      <p:sp>
        <p:nvSpPr>
          <p:cNvPr id="78" name="Rectangle 77">
            <a:extLst>
              <a:ext uri="{FF2B5EF4-FFF2-40B4-BE49-F238E27FC236}">
                <a16:creationId xmlns:a16="http://schemas.microsoft.com/office/drawing/2014/main" id="{FEB410AA-C052-4CDA-B508-F51A22F75157}"/>
              </a:ext>
            </a:extLst>
          </p:cNvPr>
          <p:cNvSpPr/>
          <p:nvPr/>
        </p:nvSpPr>
        <p:spPr>
          <a:xfrm>
            <a:off x="-795297" y="14243271"/>
            <a:ext cx="3764645" cy="646331"/>
          </a:xfrm>
          <a:prstGeom prst="rect">
            <a:avLst/>
          </a:prstGeom>
          <a:noFill/>
        </p:spPr>
        <p:txBody>
          <a:bodyPr wrap="square" lIns="91440" tIns="45720" rIns="91440" bIns="45720">
            <a:spAutoFit/>
          </a:bodyPr>
          <a:lstStyle/>
          <a:p>
            <a:pPr algn="ctr"/>
            <a:r>
              <a:rPr lang="en-US" sz="3600" b="1">
                <a:ln w="0"/>
                <a:effectLst>
                  <a:outerShdw blurRad="38100" dist="19050" dir="2700000" algn="tl" rotWithShape="0">
                    <a:schemeClr val="dk1">
                      <a:alpha val="40000"/>
                    </a:schemeClr>
                  </a:outerShdw>
                </a:effectLst>
              </a:rPr>
              <a:t>Machines</a:t>
            </a:r>
            <a:endParaRPr lang="en-US" sz="3600" b="1" cap="none" spc="0">
              <a:ln w="0"/>
              <a:solidFill>
                <a:schemeClr val="tx1"/>
              </a:solidFill>
              <a:effectLst>
                <a:outerShdw blurRad="38100" dist="19050" dir="2700000" algn="tl" rotWithShape="0">
                  <a:schemeClr val="dk1">
                    <a:alpha val="40000"/>
                  </a:schemeClr>
                </a:outerShdw>
              </a:effectLst>
            </a:endParaRPr>
          </a:p>
        </p:txBody>
      </p:sp>
      <p:sp>
        <p:nvSpPr>
          <p:cNvPr id="61" name="Rectangle 60">
            <a:extLst>
              <a:ext uri="{FF2B5EF4-FFF2-40B4-BE49-F238E27FC236}">
                <a16:creationId xmlns:a16="http://schemas.microsoft.com/office/drawing/2014/main" id="{AB16A7D8-0EFE-4529-A0A5-A0756322E96F}"/>
              </a:ext>
            </a:extLst>
          </p:cNvPr>
          <p:cNvSpPr/>
          <p:nvPr/>
        </p:nvSpPr>
        <p:spPr>
          <a:xfrm>
            <a:off x="26550101" y="3847047"/>
            <a:ext cx="2832583" cy="646331"/>
          </a:xfrm>
          <a:prstGeom prst="rect">
            <a:avLst/>
          </a:prstGeom>
          <a:noFill/>
        </p:spPr>
        <p:txBody>
          <a:bodyPr wrap="square" lIns="91440" tIns="45720" rIns="91440" bIns="45720">
            <a:spAutoFit/>
          </a:bodyPr>
          <a:lstStyle/>
          <a:p>
            <a:pPr algn="ctr"/>
            <a:r>
              <a:rPr lang="en-US" sz="3600" b="1" cap="none" spc="0">
                <a:ln w="0"/>
                <a:solidFill>
                  <a:schemeClr val="tx1"/>
                </a:solidFill>
                <a:effectLst>
                  <a:outerShdw blurRad="38100" dist="19050" dir="2700000" algn="tl" rotWithShape="0">
                    <a:schemeClr val="dk1">
                      <a:alpha val="40000"/>
                    </a:schemeClr>
                  </a:outerShdw>
                </a:effectLst>
              </a:rPr>
              <a:t>The Process</a:t>
            </a:r>
          </a:p>
        </p:txBody>
      </p:sp>
      <p:pic>
        <p:nvPicPr>
          <p:cNvPr id="12" name="Picture 12" descr="Diagram&#10;&#10;Description automatically generated">
            <a:extLst>
              <a:ext uri="{FF2B5EF4-FFF2-40B4-BE49-F238E27FC236}">
                <a16:creationId xmlns:a16="http://schemas.microsoft.com/office/drawing/2014/main" id="{2E8197C2-8B09-43F7-8774-113A6CDC7CBB}"/>
              </a:ext>
            </a:extLst>
          </p:cNvPr>
          <p:cNvPicPr>
            <a:picLocks noChangeAspect="1"/>
          </p:cNvPicPr>
          <p:nvPr/>
        </p:nvPicPr>
        <p:blipFill>
          <a:blip r:embed="rId32"/>
          <a:stretch>
            <a:fillRect/>
          </a:stretch>
        </p:blipFill>
        <p:spPr>
          <a:xfrm>
            <a:off x="3383386" y="10121222"/>
            <a:ext cx="2742105" cy="2364305"/>
          </a:xfrm>
          <a:prstGeom prst="rect">
            <a:avLst/>
          </a:prstGeom>
        </p:spPr>
      </p:pic>
    </p:spTree>
    <p:extLst>
      <p:ext uri="{BB962C8B-B14F-4D97-AF65-F5344CB8AC3E}">
        <p14:creationId xmlns:p14="http://schemas.microsoft.com/office/powerpoint/2010/main" val="26540295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map&#10;&#10;Description automatically generated">
            <a:extLst>
              <a:ext uri="{FF2B5EF4-FFF2-40B4-BE49-F238E27FC236}">
                <a16:creationId xmlns:a16="http://schemas.microsoft.com/office/drawing/2014/main" id="{C3E6ABF0-1F42-4C64-878D-0B14C9D88860}"/>
              </a:ext>
            </a:extLst>
          </p:cNvPr>
          <p:cNvPicPr>
            <a:picLocks noChangeAspect="1"/>
          </p:cNvPicPr>
          <p:nvPr/>
        </p:nvPicPr>
        <p:blipFill rotWithShape="1">
          <a:blip r:embed="rId2">
            <a:extLst>
              <a:ext uri="{28A0092B-C50C-407E-A947-70E740481C1C}">
                <a14:useLocalDpi xmlns:a14="http://schemas.microsoft.com/office/drawing/2010/main" val="0"/>
              </a:ext>
            </a:extLst>
          </a:blip>
          <a:srcRect l="13496" t="8263" r="58613" b="46320"/>
          <a:stretch/>
        </p:blipFill>
        <p:spPr>
          <a:xfrm>
            <a:off x="123216" y="165150"/>
            <a:ext cx="2499614" cy="2289563"/>
          </a:xfrm>
          <a:prstGeom prst="rect">
            <a:avLst/>
          </a:prstGeom>
        </p:spPr>
      </p:pic>
      <p:sp>
        <p:nvSpPr>
          <p:cNvPr id="11" name="Rectangle 10">
            <a:extLst>
              <a:ext uri="{FF2B5EF4-FFF2-40B4-BE49-F238E27FC236}">
                <a16:creationId xmlns:a16="http://schemas.microsoft.com/office/drawing/2014/main" id="{A7CDC217-E0B1-4F9A-9B91-152A890A4D96}"/>
              </a:ext>
            </a:extLst>
          </p:cNvPr>
          <p:cNvSpPr/>
          <p:nvPr/>
        </p:nvSpPr>
        <p:spPr>
          <a:xfrm>
            <a:off x="128693" y="3182090"/>
            <a:ext cx="2745122" cy="646331"/>
          </a:xfrm>
          <a:prstGeom prst="rect">
            <a:avLst/>
          </a:prstGeom>
          <a:noFill/>
        </p:spPr>
        <p:txBody>
          <a:bodyPr wrap="square" lIns="91440" tIns="45720" rIns="91440" bIns="45720">
            <a:spAutoFit/>
          </a:bodyPr>
          <a:lstStyle/>
          <a:p>
            <a:pPr algn="ctr"/>
            <a:r>
              <a:rPr lang="en-US" sz="3600" b="1" cap="none" spc="0">
                <a:ln w="0"/>
                <a:solidFill>
                  <a:schemeClr val="tx1"/>
                </a:solidFill>
                <a:effectLst>
                  <a:outerShdw blurRad="38100" dist="19050" dir="2700000" algn="tl" rotWithShape="0">
                    <a:schemeClr val="dk1">
                      <a:alpha val="40000"/>
                    </a:schemeClr>
                  </a:outerShdw>
                </a:effectLst>
              </a:rPr>
              <a:t>1. About us</a:t>
            </a:r>
          </a:p>
        </p:txBody>
      </p:sp>
      <p:graphicFrame>
        <p:nvGraphicFramePr>
          <p:cNvPr id="27" name="Table 26">
            <a:extLst>
              <a:ext uri="{FF2B5EF4-FFF2-40B4-BE49-F238E27FC236}">
                <a16:creationId xmlns:a16="http://schemas.microsoft.com/office/drawing/2014/main" id="{D55B3A33-4926-4086-8933-DAF65F6CA652}"/>
              </a:ext>
            </a:extLst>
          </p:cNvPr>
          <p:cNvGraphicFramePr>
            <a:graphicFrameLocks noGrp="1"/>
          </p:cNvGraphicFramePr>
          <p:nvPr>
            <p:extLst>
              <p:ext uri="{D42A27DB-BD31-4B8C-83A1-F6EECF244321}">
                <p14:modId xmlns:p14="http://schemas.microsoft.com/office/powerpoint/2010/main" val="2772767787"/>
              </p:ext>
            </p:extLst>
          </p:nvPr>
        </p:nvGraphicFramePr>
        <p:xfrm>
          <a:off x="18895058" y="14905219"/>
          <a:ext cx="5969939" cy="3123424"/>
        </p:xfrm>
        <a:graphic>
          <a:graphicData uri="http://schemas.openxmlformats.org/drawingml/2006/table">
            <a:tbl>
              <a:tblPr>
                <a:tableStyleId>{5C22544A-7EE6-4342-B048-85BDC9FD1C3A}</a:tableStyleId>
              </a:tblPr>
              <a:tblGrid>
                <a:gridCol w="2438392">
                  <a:extLst>
                    <a:ext uri="{9D8B030D-6E8A-4147-A177-3AD203B41FA5}">
                      <a16:colId xmlns:a16="http://schemas.microsoft.com/office/drawing/2014/main" val="1978019671"/>
                    </a:ext>
                  </a:extLst>
                </a:gridCol>
                <a:gridCol w="1513642">
                  <a:extLst>
                    <a:ext uri="{9D8B030D-6E8A-4147-A177-3AD203B41FA5}">
                      <a16:colId xmlns:a16="http://schemas.microsoft.com/office/drawing/2014/main" val="486689871"/>
                    </a:ext>
                  </a:extLst>
                </a:gridCol>
                <a:gridCol w="2017905">
                  <a:extLst>
                    <a:ext uri="{9D8B030D-6E8A-4147-A177-3AD203B41FA5}">
                      <a16:colId xmlns:a16="http://schemas.microsoft.com/office/drawing/2014/main" val="4192468332"/>
                    </a:ext>
                  </a:extLst>
                </a:gridCol>
              </a:tblGrid>
              <a:tr h="390428">
                <a:tc>
                  <a:txBody>
                    <a:bodyPr/>
                    <a:lstStyle/>
                    <a:p>
                      <a:pPr algn="l" fontAlgn="b"/>
                      <a:r>
                        <a:rPr lang="en-GB" sz="2400" u="none" strike="noStrike">
                          <a:effectLst/>
                        </a:rPr>
                        <a:t>Costs</a:t>
                      </a:r>
                      <a:endParaRPr lang="en-GB" sz="2400" b="1"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GB" sz="2400" u="none" strike="noStrike">
                          <a:effectLst/>
                        </a:rPr>
                        <a:t>GBP</a:t>
                      </a:r>
                      <a:endParaRPr lang="en-GB" sz="2400" b="1"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GB" sz="2400" u="none" strike="noStrike">
                          <a:effectLst/>
                        </a:rPr>
                        <a:t>Sol</a:t>
                      </a:r>
                      <a:endParaRPr lang="en-GB" sz="2400" b="1"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563403475"/>
                  </a:ext>
                </a:extLst>
              </a:tr>
              <a:tr h="390428">
                <a:tc>
                  <a:txBody>
                    <a:bodyPr/>
                    <a:lstStyle/>
                    <a:p>
                      <a:pPr algn="l" fontAlgn="b"/>
                      <a:r>
                        <a:rPr lang="en-GB" sz="2400" u="none" strike="noStrike">
                          <a:effectLst/>
                        </a:rPr>
                        <a:t>Solar Panels</a:t>
                      </a:r>
                      <a:endParaRPr lang="en-GB" sz="2400" b="1"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GB" sz="2400" u="none" strike="noStrike">
                          <a:effectLst/>
                        </a:rPr>
                        <a:t>£19,810.97</a:t>
                      </a:r>
                      <a:endParaRPr lang="en-GB" sz="24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GB" sz="2400" u="none" strike="noStrike">
                          <a:effectLst/>
                        </a:rPr>
                        <a:t>S/ 94,893.24</a:t>
                      </a:r>
                      <a:endParaRPr lang="en-GB" sz="24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588339561"/>
                  </a:ext>
                </a:extLst>
              </a:tr>
              <a:tr h="390428">
                <a:tc>
                  <a:txBody>
                    <a:bodyPr/>
                    <a:lstStyle/>
                    <a:p>
                      <a:pPr algn="l" fontAlgn="b"/>
                      <a:r>
                        <a:rPr lang="en-GB" sz="2400" u="none" strike="noStrike">
                          <a:effectLst/>
                        </a:rPr>
                        <a:t>Fencing</a:t>
                      </a:r>
                      <a:endParaRPr lang="en-GB" sz="2400" b="1"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GB" sz="2400" u="none" strike="noStrike">
                          <a:effectLst/>
                        </a:rPr>
                        <a:t>£5,744.15</a:t>
                      </a:r>
                      <a:endParaRPr lang="en-GB" sz="24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GB" sz="2400" u="none" strike="noStrike">
                          <a:effectLst/>
                        </a:rPr>
                        <a:t>S/ 19,088.88</a:t>
                      </a:r>
                      <a:endParaRPr lang="en-GB" sz="24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842698898"/>
                  </a:ext>
                </a:extLst>
              </a:tr>
              <a:tr h="390428">
                <a:tc>
                  <a:txBody>
                    <a:bodyPr/>
                    <a:lstStyle/>
                    <a:p>
                      <a:pPr algn="l" fontAlgn="b"/>
                      <a:r>
                        <a:rPr lang="en-GB" sz="2400" u="none" strike="noStrike">
                          <a:effectLst/>
                        </a:rPr>
                        <a:t>Salaries</a:t>
                      </a:r>
                      <a:endParaRPr lang="en-GB" sz="2400" b="1"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GB" sz="2400" u="none" strike="noStrike">
                          <a:effectLst/>
                        </a:rPr>
                        <a:t>£4,902.24</a:t>
                      </a:r>
                      <a:endParaRPr lang="en-GB" sz="24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GB" sz="2400" u="none" strike="noStrike">
                          <a:effectLst/>
                        </a:rPr>
                        <a:t>S/ 23,106.32</a:t>
                      </a:r>
                      <a:endParaRPr lang="en-GB" sz="24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849177523"/>
                  </a:ext>
                </a:extLst>
              </a:tr>
              <a:tr h="390428">
                <a:tc>
                  <a:txBody>
                    <a:bodyPr/>
                    <a:lstStyle/>
                    <a:p>
                      <a:pPr algn="l" fontAlgn="b"/>
                      <a:r>
                        <a:rPr lang="en-GB" sz="2400" u="none" strike="noStrike">
                          <a:effectLst/>
                        </a:rPr>
                        <a:t>Machines</a:t>
                      </a:r>
                      <a:endParaRPr lang="en-GB" sz="2400" b="1"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GB" sz="2400" u="none" strike="noStrike">
                          <a:effectLst/>
                        </a:rPr>
                        <a:t>£4,382.69</a:t>
                      </a:r>
                      <a:endParaRPr lang="en-GB" sz="24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GB" sz="2400" u="none" strike="noStrike">
                          <a:effectLst/>
                        </a:rPr>
                        <a:t>S/ 20,657.46</a:t>
                      </a:r>
                      <a:endParaRPr lang="en-GB" sz="24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275356711"/>
                  </a:ext>
                </a:extLst>
              </a:tr>
              <a:tr h="390428">
                <a:tc>
                  <a:txBody>
                    <a:bodyPr/>
                    <a:lstStyle/>
                    <a:p>
                      <a:pPr algn="l" fontAlgn="b"/>
                      <a:r>
                        <a:rPr lang="en-GB" sz="2400" u="none" strike="noStrike">
                          <a:effectLst/>
                        </a:rPr>
                        <a:t>Molds (stage 1 - 3)</a:t>
                      </a:r>
                      <a:endParaRPr lang="en-GB" sz="2400" b="1"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GB" sz="2400" u="none" strike="noStrike">
                          <a:effectLst/>
                        </a:rPr>
                        <a:t>£3,773.69</a:t>
                      </a:r>
                      <a:endParaRPr lang="en-GB" sz="24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GB" sz="2400" u="none" strike="noStrike">
                          <a:effectLst/>
                        </a:rPr>
                        <a:t>S/ 17,989.99</a:t>
                      </a:r>
                      <a:endParaRPr lang="en-GB" sz="24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235780998"/>
                  </a:ext>
                </a:extLst>
              </a:tr>
              <a:tr h="390428">
                <a:tc>
                  <a:txBody>
                    <a:bodyPr/>
                    <a:lstStyle/>
                    <a:p>
                      <a:pPr algn="l" fontAlgn="b"/>
                      <a:r>
                        <a:rPr lang="en-GB" sz="2400" u="none" strike="noStrike">
                          <a:effectLst/>
                        </a:rPr>
                        <a:t>Collection Points</a:t>
                      </a:r>
                      <a:endParaRPr lang="en-GB" sz="2400" b="1"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GB" sz="2400" u="none" strike="noStrike">
                          <a:effectLst/>
                        </a:rPr>
                        <a:t>£1,439.65</a:t>
                      </a:r>
                      <a:endParaRPr lang="en-GB" sz="24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GB" sz="2400" u="none" strike="noStrike">
                          <a:effectLst/>
                        </a:rPr>
                        <a:t>S/ 6,863.12</a:t>
                      </a:r>
                      <a:endParaRPr lang="en-GB" sz="24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956484132"/>
                  </a:ext>
                </a:extLst>
              </a:tr>
              <a:tr h="390428">
                <a:tc>
                  <a:txBody>
                    <a:bodyPr/>
                    <a:lstStyle/>
                    <a:p>
                      <a:pPr algn="l" fontAlgn="b"/>
                      <a:r>
                        <a:rPr lang="en-GB" sz="2400" u="none" strike="noStrike">
                          <a:effectLst/>
                        </a:rPr>
                        <a:t>Total</a:t>
                      </a:r>
                      <a:endParaRPr lang="en-GB" sz="2400" b="1"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GB" sz="2400" u="none" strike="noStrike">
                          <a:effectLst/>
                        </a:rPr>
                        <a:t>£40,053.39</a:t>
                      </a:r>
                      <a:endParaRPr lang="en-GB" sz="24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GB" sz="2400" u="none" strike="noStrike">
                          <a:effectLst/>
                        </a:rPr>
                        <a:t>S/ 182,599.01</a:t>
                      </a:r>
                      <a:endParaRPr lang="en-GB" sz="24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823941851"/>
                  </a:ext>
                </a:extLst>
              </a:tr>
            </a:tbl>
          </a:graphicData>
        </a:graphic>
      </p:graphicFrame>
      <p:pic>
        <p:nvPicPr>
          <p:cNvPr id="62" name="Picture 23" descr="Contact form | The Roundtable of Sustainable Academic Travel">
            <a:extLst>
              <a:ext uri="{FF2B5EF4-FFF2-40B4-BE49-F238E27FC236}">
                <a16:creationId xmlns:a16="http://schemas.microsoft.com/office/drawing/2014/main" id="{E7EBE03A-4353-4955-8636-E3A8BD945E9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505" t="23444" b="24851"/>
          <a:stretch/>
        </p:blipFill>
        <p:spPr bwMode="auto">
          <a:xfrm>
            <a:off x="28763492" y="0"/>
            <a:ext cx="1511721" cy="1387838"/>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25" descr="Engineers Without Borders UK - Home | Facebook">
            <a:extLst>
              <a:ext uri="{FF2B5EF4-FFF2-40B4-BE49-F238E27FC236}">
                <a16:creationId xmlns:a16="http://schemas.microsoft.com/office/drawing/2014/main" id="{F9716304-ABD2-416B-B396-FBA86F736DD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400877" y="0"/>
            <a:ext cx="1391869" cy="1386393"/>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5" descr="Map&#10;&#10;Description automatically generated">
            <a:extLst>
              <a:ext uri="{FF2B5EF4-FFF2-40B4-BE49-F238E27FC236}">
                <a16:creationId xmlns:a16="http://schemas.microsoft.com/office/drawing/2014/main" id="{F8473225-3DE2-4F0A-8193-22215D92DEE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7732" y="16633370"/>
            <a:ext cx="8394108" cy="4489872"/>
          </a:xfrm>
          <a:prstGeom prst="rect">
            <a:avLst/>
          </a:prstGeom>
        </p:spPr>
      </p:pic>
      <p:grpSp>
        <p:nvGrpSpPr>
          <p:cNvPr id="65" name="Group 64">
            <a:extLst>
              <a:ext uri="{FF2B5EF4-FFF2-40B4-BE49-F238E27FC236}">
                <a16:creationId xmlns:a16="http://schemas.microsoft.com/office/drawing/2014/main" id="{56EF9AE3-23F9-4D1F-AE47-B233037443B6}"/>
              </a:ext>
            </a:extLst>
          </p:cNvPr>
          <p:cNvGrpSpPr/>
          <p:nvPr/>
        </p:nvGrpSpPr>
        <p:grpSpPr>
          <a:xfrm>
            <a:off x="2377283" y="0"/>
            <a:ext cx="26063672" cy="4807553"/>
            <a:chOff x="-2030362" y="1358379"/>
            <a:chExt cx="13837647" cy="4477210"/>
          </a:xfrm>
        </p:grpSpPr>
        <p:sp>
          <p:nvSpPr>
            <p:cNvPr id="66" name="TextBox 65">
              <a:extLst>
                <a:ext uri="{FF2B5EF4-FFF2-40B4-BE49-F238E27FC236}">
                  <a16:creationId xmlns:a16="http://schemas.microsoft.com/office/drawing/2014/main" id="{F876FC44-A6B5-422D-9DDC-0B2D1175B48A}"/>
                </a:ext>
              </a:extLst>
            </p:cNvPr>
            <p:cNvSpPr txBox="1"/>
            <p:nvPr/>
          </p:nvSpPr>
          <p:spPr>
            <a:xfrm>
              <a:off x="-1929579" y="2310062"/>
              <a:ext cx="2967789" cy="3525527"/>
            </a:xfrm>
            <a:prstGeom prst="rect">
              <a:avLst/>
            </a:prstGeom>
            <a:noFill/>
          </p:spPr>
          <p:txBody>
            <a:bodyPr wrap="square" rtlCol="0">
              <a:spAutoFit/>
            </a:bodyPr>
            <a:lstStyle/>
            <a:p>
              <a:r>
                <a:rPr lang="en-GB" b="1"/>
                <a:t>Stage 0</a:t>
              </a:r>
            </a:p>
            <a:p>
              <a:r>
                <a:rPr lang="en-GB" sz="1600"/>
                <a:t>-  </a:t>
              </a:r>
              <a:r>
                <a:rPr lang="en-GB"/>
                <a:t>  Source Funding for the project</a:t>
              </a:r>
            </a:p>
            <a:p>
              <a:pPr marL="285750" indent="-285750">
                <a:buFontTx/>
                <a:buChar char="-"/>
              </a:pPr>
              <a:r>
                <a:rPr lang="en-GB"/>
                <a:t>Assemble and ship the required goods</a:t>
              </a:r>
            </a:p>
            <a:p>
              <a:pPr marL="285750" indent="-285750">
                <a:buFontTx/>
                <a:buChar char="-"/>
              </a:pPr>
              <a:r>
                <a:rPr lang="en-GB"/>
                <a:t>Acquire and develop the facility </a:t>
              </a:r>
            </a:p>
            <a:p>
              <a:pPr marL="285750" indent="-285750">
                <a:buFontTx/>
                <a:buChar char="-"/>
              </a:pPr>
              <a:r>
                <a:rPr lang="en-GB"/>
                <a:t>Begin training scheme for unemployed locals</a:t>
              </a:r>
            </a:p>
            <a:p>
              <a:pPr marL="285750" indent="-285750">
                <a:buFontTx/>
                <a:buChar char="-"/>
              </a:pPr>
              <a:endParaRPr lang="en-GB"/>
            </a:p>
            <a:p>
              <a:pPr marL="285750" indent="-285750">
                <a:buFontTx/>
                <a:buChar char="-"/>
              </a:pPr>
              <a:endParaRPr lang="en-GB"/>
            </a:p>
            <a:p>
              <a:pPr marL="285750" indent="-285750">
                <a:buFontTx/>
                <a:buChar char="-"/>
              </a:pPr>
              <a:endParaRPr lang="en-GB"/>
            </a:p>
            <a:p>
              <a:endParaRPr lang="en-GB" sz="2400"/>
            </a:p>
            <a:p>
              <a:endParaRPr lang="en-GB" sz="2400"/>
            </a:p>
            <a:p>
              <a:endParaRPr lang="en-GB" sz="2400"/>
            </a:p>
            <a:p>
              <a:endParaRPr lang="en-GB" sz="2400"/>
            </a:p>
          </p:txBody>
        </p:sp>
        <p:grpSp>
          <p:nvGrpSpPr>
            <p:cNvPr id="67" name="Group 66">
              <a:extLst>
                <a:ext uri="{FF2B5EF4-FFF2-40B4-BE49-F238E27FC236}">
                  <a16:creationId xmlns:a16="http://schemas.microsoft.com/office/drawing/2014/main" id="{4C5AFB0D-0460-4D66-8818-705E84CF51E8}"/>
                </a:ext>
              </a:extLst>
            </p:cNvPr>
            <p:cNvGrpSpPr/>
            <p:nvPr/>
          </p:nvGrpSpPr>
          <p:grpSpPr>
            <a:xfrm>
              <a:off x="-2030362" y="1358379"/>
              <a:ext cx="13837647" cy="4190577"/>
              <a:chOff x="-2030362" y="1358379"/>
              <a:chExt cx="13837647" cy="4190577"/>
            </a:xfrm>
          </p:grpSpPr>
          <p:sp>
            <p:nvSpPr>
              <p:cNvPr id="68" name="Arrow: Right 67">
                <a:extLst>
                  <a:ext uri="{FF2B5EF4-FFF2-40B4-BE49-F238E27FC236}">
                    <a16:creationId xmlns:a16="http://schemas.microsoft.com/office/drawing/2014/main" id="{292D44CC-9892-4BC0-950F-84D33677D469}"/>
                  </a:ext>
                </a:extLst>
              </p:cNvPr>
              <p:cNvSpPr/>
              <p:nvPr/>
            </p:nvSpPr>
            <p:spPr>
              <a:xfrm>
                <a:off x="-2030362" y="1358379"/>
                <a:ext cx="13837647" cy="3565358"/>
              </a:xfrm>
              <a:prstGeom prst="rightArrow">
                <a:avLst>
                  <a:gd name="adj1" fmla="val 47550"/>
                  <a:gd name="adj2" fmla="val 103608"/>
                </a:avLst>
              </a:prstGeom>
              <a:noFill/>
              <a:ln w="5715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GB"/>
              </a:p>
            </p:txBody>
          </p:sp>
          <p:sp>
            <p:nvSpPr>
              <p:cNvPr id="69" name="TextBox 68">
                <a:extLst>
                  <a:ext uri="{FF2B5EF4-FFF2-40B4-BE49-F238E27FC236}">
                    <a16:creationId xmlns:a16="http://schemas.microsoft.com/office/drawing/2014/main" id="{AC9BC380-7B8D-46AE-9EBE-7B93DB9A976E}"/>
                  </a:ext>
                </a:extLst>
              </p:cNvPr>
              <p:cNvSpPr txBox="1"/>
              <p:nvPr/>
            </p:nvSpPr>
            <p:spPr>
              <a:xfrm>
                <a:off x="644616" y="2344393"/>
                <a:ext cx="3946358" cy="1375816"/>
              </a:xfrm>
              <a:prstGeom prst="rect">
                <a:avLst/>
              </a:prstGeom>
              <a:noFill/>
            </p:spPr>
            <p:txBody>
              <a:bodyPr wrap="square" rtlCol="0">
                <a:spAutoFit/>
              </a:bodyPr>
              <a:lstStyle/>
              <a:p>
                <a:r>
                  <a:rPr lang="en-GB" b="1"/>
                  <a:t>Stage 1</a:t>
                </a:r>
                <a:endParaRPr lang="en-GB"/>
              </a:p>
              <a:p>
                <a:pPr marL="285750" indent="-285750">
                  <a:buFontTx/>
                  <a:buChar char="-"/>
                </a:pPr>
                <a:r>
                  <a:rPr lang="en-GB"/>
                  <a:t>Place Recycling collection points &amp; Collect all available recycled plastics</a:t>
                </a:r>
              </a:p>
              <a:p>
                <a:pPr marL="285750" indent="-285750">
                  <a:buFontTx/>
                  <a:buChar char="-"/>
                </a:pPr>
                <a:r>
                  <a:rPr lang="en-GB"/>
                  <a:t>Begin production on Face shields &amp; Classroom supplies</a:t>
                </a:r>
              </a:p>
              <a:p>
                <a:pPr marL="285750" indent="-285750">
                  <a:buFontTx/>
                  <a:buChar char="-"/>
                </a:pPr>
                <a:r>
                  <a:rPr lang="en-GB"/>
                  <a:t>Distribute items amongst Lobitos &amp; </a:t>
                </a:r>
                <a:r>
                  <a:rPr lang="en-GB" err="1"/>
                  <a:t>Piedritas</a:t>
                </a:r>
                <a:r>
                  <a:rPr lang="en-GB"/>
                  <a:t>  </a:t>
                </a:r>
              </a:p>
              <a:p>
                <a:pPr marL="285750" indent="-285750">
                  <a:buFontTx/>
                  <a:buChar char="-"/>
                </a:pPr>
                <a:r>
                  <a:rPr lang="en-GB"/>
                  <a:t>Measure Success of this stage, can we progress?</a:t>
                </a:r>
              </a:p>
            </p:txBody>
          </p:sp>
          <p:sp>
            <p:nvSpPr>
              <p:cNvPr id="70" name="TextBox 69">
                <a:extLst>
                  <a:ext uri="{FF2B5EF4-FFF2-40B4-BE49-F238E27FC236}">
                    <a16:creationId xmlns:a16="http://schemas.microsoft.com/office/drawing/2014/main" id="{C2146528-EDF9-43D2-99E3-E9BA806189B2}"/>
                  </a:ext>
                </a:extLst>
              </p:cNvPr>
              <p:cNvSpPr txBox="1"/>
              <p:nvPr/>
            </p:nvSpPr>
            <p:spPr>
              <a:xfrm>
                <a:off x="4359397" y="2310058"/>
                <a:ext cx="3657600" cy="3238898"/>
              </a:xfrm>
              <a:prstGeom prst="rect">
                <a:avLst/>
              </a:prstGeom>
              <a:noFill/>
            </p:spPr>
            <p:txBody>
              <a:bodyPr wrap="square" rtlCol="0">
                <a:spAutoFit/>
              </a:bodyPr>
              <a:lstStyle/>
              <a:p>
                <a:r>
                  <a:rPr lang="en-GB" b="1"/>
                  <a:t>Stage 2</a:t>
                </a:r>
                <a:endParaRPr lang="en-GB"/>
              </a:p>
              <a:p>
                <a:pPr marL="285750" indent="-285750">
                  <a:buFontTx/>
                  <a:buChar char="-"/>
                </a:pPr>
                <a:r>
                  <a:rPr lang="en-GB"/>
                  <a:t>Obtain and assemble a plastic extrusion machine</a:t>
                </a:r>
              </a:p>
              <a:p>
                <a:pPr marL="285750" indent="-285750">
                  <a:buFontTx/>
                  <a:buChar char="-"/>
                </a:pPr>
                <a:r>
                  <a:rPr lang="en-GB"/>
                  <a:t>Diversify our production, making water bottles, keyrings and recycling bins. </a:t>
                </a:r>
              </a:p>
              <a:p>
                <a:pPr marL="285750" indent="-285750">
                  <a:buFontTx/>
                  <a:buChar char="-"/>
                </a:pPr>
                <a:r>
                  <a:rPr lang="en-GB"/>
                  <a:t>Sell keyrings to tourists, recycling all money earned back into production. </a:t>
                </a:r>
              </a:p>
              <a:p>
                <a:pPr marL="285750" indent="-285750">
                  <a:buFontTx/>
                  <a:buChar char="-"/>
                </a:pPr>
                <a:endParaRPr lang="en-GB" sz="1600"/>
              </a:p>
              <a:p>
                <a:pPr marL="285750" indent="-285750">
                  <a:buFontTx/>
                  <a:buChar char="-"/>
                </a:pPr>
                <a:endParaRPr lang="en-GB" sz="1600"/>
              </a:p>
              <a:p>
                <a:endParaRPr lang="en-GB" sz="2000"/>
              </a:p>
              <a:p>
                <a:endParaRPr lang="en-GB" sz="2000"/>
              </a:p>
              <a:p>
                <a:endParaRPr lang="en-GB" sz="2000"/>
              </a:p>
              <a:p>
                <a:endParaRPr lang="en-GB" sz="2000"/>
              </a:p>
            </p:txBody>
          </p:sp>
          <p:sp>
            <p:nvSpPr>
              <p:cNvPr id="71" name="TextBox 70">
                <a:extLst>
                  <a:ext uri="{FF2B5EF4-FFF2-40B4-BE49-F238E27FC236}">
                    <a16:creationId xmlns:a16="http://schemas.microsoft.com/office/drawing/2014/main" id="{61C4FAD6-6344-4A7A-9A87-3B98908D667D}"/>
                  </a:ext>
                </a:extLst>
              </p:cNvPr>
              <p:cNvSpPr txBox="1"/>
              <p:nvPr/>
            </p:nvSpPr>
            <p:spPr>
              <a:xfrm>
                <a:off x="8081382" y="2329004"/>
                <a:ext cx="3086285" cy="3038260"/>
              </a:xfrm>
              <a:prstGeom prst="rect">
                <a:avLst/>
              </a:prstGeom>
              <a:noFill/>
            </p:spPr>
            <p:txBody>
              <a:bodyPr wrap="square" rtlCol="0">
                <a:spAutoFit/>
              </a:bodyPr>
              <a:lstStyle/>
              <a:p>
                <a:r>
                  <a:rPr lang="en-GB" b="1"/>
                  <a:t>Stage 3, 4 and 5</a:t>
                </a:r>
              </a:p>
              <a:p>
                <a:pPr marL="285750" indent="-285750">
                  <a:buFontTx/>
                  <a:buChar char="-"/>
                </a:pPr>
                <a:r>
                  <a:rPr lang="en-GB"/>
                  <a:t>Through measuring the success of the previous stage, upscale production in order to make both, more, and larger items.</a:t>
                </a:r>
              </a:p>
              <a:p>
                <a:pPr marL="285750" indent="-285750">
                  <a:buFontTx/>
                  <a:buChar char="-"/>
                </a:pPr>
                <a:r>
                  <a:rPr lang="en-GB"/>
                  <a:t>Increase the amount of machinery and solar panels in order to sustain a healthy manufacturing process.</a:t>
                </a:r>
              </a:p>
              <a:p>
                <a:endParaRPr lang="en-GB" sz="1400"/>
              </a:p>
              <a:p>
                <a:endParaRPr lang="en-GB" sz="1400"/>
              </a:p>
              <a:p>
                <a:endParaRPr lang="en-GB" sz="1400"/>
              </a:p>
              <a:p>
                <a:endParaRPr lang="en-GB" sz="1400"/>
              </a:p>
              <a:p>
                <a:endParaRPr lang="en-GB" sz="1400"/>
              </a:p>
              <a:p>
                <a:endParaRPr lang="en-GB" sz="1400"/>
              </a:p>
              <a:p>
                <a:endParaRPr lang="en-GB" sz="1400"/>
              </a:p>
            </p:txBody>
          </p:sp>
          <p:cxnSp>
            <p:nvCxnSpPr>
              <p:cNvPr id="72" name="Straight Connector 71">
                <a:extLst>
                  <a:ext uri="{FF2B5EF4-FFF2-40B4-BE49-F238E27FC236}">
                    <a16:creationId xmlns:a16="http://schemas.microsoft.com/office/drawing/2014/main" id="{7D69CCF7-E8F5-409E-8865-2DA0B59F6C27}"/>
                  </a:ext>
                </a:extLst>
              </p:cNvPr>
              <p:cNvCxnSpPr>
                <a:cxnSpLocks/>
              </p:cNvCxnSpPr>
              <p:nvPr/>
            </p:nvCxnSpPr>
            <p:spPr>
              <a:xfrm>
                <a:off x="577524" y="2310058"/>
                <a:ext cx="0" cy="1672062"/>
              </a:xfrm>
              <a:prstGeom prst="line">
                <a:avLst/>
              </a:prstGeom>
              <a:ln>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73" name="Straight Connector 72">
                <a:extLst>
                  <a:ext uri="{FF2B5EF4-FFF2-40B4-BE49-F238E27FC236}">
                    <a16:creationId xmlns:a16="http://schemas.microsoft.com/office/drawing/2014/main" id="{494DA6EB-0118-48D9-B60B-3A591F318500}"/>
                  </a:ext>
                </a:extLst>
              </p:cNvPr>
              <p:cNvCxnSpPr>
                <a:cxnSpLocks/>
              </p:cNvCxnSpPr>
              <p:nvPr/>
            </p:nvCxnSpPr>
            <p:spPr>
              <a:xfrm>
                <a:off x="4362458" y="2310058"/>
                <a:ext cx="0" cy="1672062"/>
              </a:xfrm>
              <a:prstGeom prst="line">
                <a:avLst/>
              </a:prstGeom>
              <a:ln>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97" name="Straight Connector 96">
                <a:extLst>
                  <a:ext uri="{FF2B5EF4-FFF2-40B4-BE49-F238E27FC236}">
                    <a16:creationId xmlns:a16="http://schemas.microsoft.com/office/drawing/2014/main" id="{F2CD9E1C-3D12-4E03-A1C6-4D8E98E486DF}"/>
                  </a:ext>
                </a:extLst>
              </p:cNvPr>
              <p:cNvCxnSpPr>
                <a:cxnSpLocks/>
              </p:cNvCxnSpPr>
              <p:nvPr/>
            </p:nvCxnSpPr>
            <p:spPr>
              <a:xfrm>
                <a:off x="7912178" y="2310058"/>
                <a:ext cx="0" cy="1672062"/>
              </a:xfrm>
              <a:prstGeom prst="line">
                <a:avLst/>
              </a:prstGeom>
              <a:ln>
                <a:headEnd type="none" w="med" len="med"/>
                <a:tailEnd type="none" w="med" len="med"/>
              </a:ln>
            </p:spPr>
            <p:style>
              <a:lnRef idx="1">
                <a:schemeClr val="accent6"/>
              </a:lnRef>
              <a:fillRef idx="0">
                <a:schemeClr val="accent6"/>
              </a:fillRef>
              <a:effectRef idx="0">
                <a:schemeClr val="accent6"/>
              </a:effectRef>
              <a:fontRef idx="minor">
                <a:schemeClr val="tx1"/>
              </a:fontRef>
            </p:style>
          </p:cxnSp>
        </p:grpSp>
      </p:grpSp>
      <p:pic>
        <p:nvPicPr>
          <p:cNvPr id="2" name="Picture 6" descr="Diagram&#10;&#10;Description automatically generated">
            <a:extLst>
              <a:ext uri="{FF2B5EF4-FFF2-40B4-BE49-F238E27FC236}">
                <a16:creationId xmlns:a16="http://schemas.microsoft.com/office/drawing/2014/main" id="{4882FF85-FAD9-4699-8EF3-6F15EE973E98}"/>
              </a:ext>
            </a:extLst>
          </p:cNvPr>
          <p:cNvPicPr>
            <a:picLocks noChangeAspect="1"/>
          </p:cNvPicPr>
          <p:nvPr/>
        </p:nvPicPr>
        <p:blipFill>
          <a:blip r:embed="rId6"/>
          <a:stretch>
            <a:fillRect/>
          </a:stretch>
        </p:blipFill>
        <p:spPr>
          <a:xfrm>
            <a:off x="20299028" y="3933955"/>
            <a:ext cx="5645537" cy="5278656"/>
          </a:xfrm>
          <a:prstGeom prst="rect">
            <a:avLst/>
          </a:prstGeom>
        </p:spPr>
      </p:pic>
      <p:sp>
        <p:nvSpPr>
          <p:cNvPr id="101" name="Rectangle 100">
            <a:extLst>
              <a:ext uri="{FF2B5EF4-FFF2-40B4-BE49-F238E27FC236}">
                <a16:creationId xmlns:a16="http://schemas.microsoft.com/office/drawing/2014/main" id="{C8EABD90-4632-4EBC-84D3-C70D3B8A29A1}"/>
              </a:ext>
            </a:extLst>
          </p:cNvPr>
          <p:cNvSpPr/>
          <p:nvPr/>
        </p:nvSpPr>
        <p:spPr>
          <a:xfrm>
            <a:off x="21896781" y="9318145"/>
            <a:ext cx="2886598" cy="646331"/>
          </a:xfrm>
          <a:prstGeom prst="rect">
            <a:avLst/>
          </a:prstGeom>
          <a:noFill/>
        </p:spPr>
        <p:txBody>
          <a:bodyPr wrap="square" lIns="91440" tIns="45720" rIns="91440" bIns="45720">
            <a:spAutoFit/>
          </a:bodyPr>
          <a:lstStyle/>
          <a:p>
            <a:pPr algn="ctr"/>
            <a:r>
              <a:rPr lang="en-US" sz="3600" b="1" cap="none" spc="0">
                <a:ln w="0"/>
                <a:solidFill>
                  <a:schemeClr val="tx1"/>
                </a:solidFill>
                <a:effectLst>
                  <a:outerShdw blurRad="38100" dist="19050" dir="2700000" algn="tl" rotWithShape="0">
                    <a:schemeClr val="dk1">
                      <a:alpha val="40000"/>
                    </a:schemeClr>
                  </a:outerShdw>
                </a:effectLst>
              </a:rPr>
              <a:t>11. Economics</a:t>
            </a:r>
          </a:p>
        </p:txBody>
      </p:sp>
      <p:pic>
        <p:nvPicPr>
          <p:cNvPr id="4" name="Picture 6" descr="Table&#10;&#10;Description automatically generated">
            <a:extLst>
              <a:ext uri="{FF2B5EF4-FFF2-40B4-BE49-F238E27FC236}">
                <a16:creationId xmlns:a16="http://schemas.microsoft.com/office/drawing/2014/main" id="{6B318427-F255-41A9-8AC9-DE866251135D}"/>
              </a:ext>
            </a:extLst>
          </p:cNvPr>
          <p:cNvPicPr>
            <a:picLocks noChangeAspect="1"/>
          </p:cNvPicPr>
          <p:nvPr/>
        </p:nvPicPr>
        <p:blipFill>
          <a:blip r:embed="rId7"/>
          <a:stretch>
            <a:fillRect/>
          </a:stretch>
        </p:blipFill>
        <p:spPr>
          <a:xfrm>
            <a:off x="8196950" y="3804739"/>
            <a:ext cx="6202196" cy="4041595"/>
          </a:xfrm>
          <a:prstGeom prst="rect">
            <a:avLst/>
          </a:prstGeom>
        </p:spPr>
      </p:pic>
      <p:pic>
        <p:nvPicPr>
          <p:cNvPr id="8" name="Picture 7">
            <a:extLst>
              <a:ext uri="{FF2B5EF4-FFF2-40B4-BE49-F238E27FC236}">
                <a16:creationId xmlns:a16="http://schemas.microsoft.com/office/drawing/2014/main" id="{6DA0EDC0-DFDB-4CCA-B784-FA9FCB349B19}"/>
              </a:ext>
            </a:extLst>
          </p:cNvPr>
          <p:cNvPicPr>
            <a:picLocks noChangeAspect="1"/>
          </p:cNvPicPr>
          <p:nvPr/>
        </p:nvPicPr>
        <p:blipFill>
          <a:blip r:embed="rId8"/>
          <a:stretch>
            <a:fillRect/>
          </a:stretch>
        </p:blipFill>
        <p:spPr>
          <a:xfrm>
            <a:off x="14731097" y="3896896"/>
            <a:ext cx="5487253" cy="3750198"/>
          </a:xfrm>
          <a:prstGeom prst="rect">
            <a:avLst/>
          </a:prstGeom>
        </p:spPr>
      </p:pic>
      <p:sp>
        <p:nvSpPr>
          <p:cNvPr id="7" name="Rectangle 6">
            <a:extLst>
              <a:ext uri="{FF2B5EF4-FFF2-40B4-BE49-F238E27FC236}">
                <a16:creationId xmlns:a16="http://schemas.microsoft.com/office/drawing/2014/main" id="{A4CEF6CB-ABC7-4C4A-88ED-57D9FDCBE458}"/>
              </a:ext>
            </a:extLst>
          </p:cNvPr>
          <p:cNvSpPr/>
          <p:nvPr/>
        </p:nvSpPr>
        <p:spPr>
          <a:xfrm>
            <a:off x="223781" y="3892624"/>
            <a:ext cx="8161714" cy="4029565"/>
          </a:xfrm>
          <a:prstGeom prst="rect">
            <a:avLst/>
          </a:prstGeom>
        </p:spPr>
        <p:txBody>
          <a:bodyPr wrap="square">
            <a:spAutoFit/>
          </a:bodyPr>
          <a:lstStyle/>
          <a:p>
            <a:pPr marL="342900" lvl="0" indent="-342900">
              <a:lnSpc>
                <a:spcPct val="107000"/>
              </a:lnSpc>
              <a:spcAft>
                <a:spcPts val="0"/>
              </a:spcAft>
              <a:buFont typeface="Symbol" panose="05050102010706020507" pitchFamily="18" charset="2"/>
              <a:buChar char=""/>
            </a:pPr>
            <a:r>
              <a:rPr lang="en-GB" sz="2000">
                <a:latin typeface="Calibri" panose="020F0502020204030204" pitchFamily="34" charset="0"/>
                <a:ea typeface="Calibri" panose="020F0502020204030204" pitchFamily="34" charset="0"/>
                <a:cs typeface="Times New Roman" panose="02020603050405020304" pitchFamily="18" charset="0"/>
              </a:rPr>
              <a:t>Despite good amounts of tourism in the area the communities of Lobitos and Piedritas struggle from high levels of poverty. This is partly because much of the money generated from this tourism goes to foreign investors instead. </a:t>
            </a:r>
          </a:p>
          <a:p>
            <a:pPr marL="342900" lvl="0" indent="-342900">
              <a:lnSpc>
                <a:spcPct val="107000"/>
              </a:lnSpc>
              <a:spcAft>
                <a:spcPts val="0"/>
              </a:spcAft>
              <a:buFont typeface="Symbol" panose="05050102010706020507" pitchFamily="18" charset="2"/>
              <a:buChar char=""/>
            </a:pPr>
            <a:r>
              <a:rPr lang="en-GB" sz="2000">
                <a:latin typeface="Calibri" panose="020F0502020204030204" pitchFamily="34" charset="0"/>
                <a:ea typeface="Calibri" panose="020F0502020204030204" pitchFamily="34" charset="0"/>
                <a:cs typeface="Times New Roman" panose="02020603050405020304" pitchFamily="18" charset="0"/>
              </a:rPr>
              <a:t>In order to improve the quality of life of people in the region we plan to recycle their plastic waste, into several solutions which can be used to help the community and several items which can be sold to tourists, generating capital which can be reinvested in our project and allowing the local community to benefit more from the tourism industry. </a:t>
            </a:r>
          </a:p>
          <a:p>
            <a:pPr marL="342900" lvl="0" indent="-342900">
              <a:lnSpc>
                <a:spcPct val="107000"/>
              </a:lnSpc>
              <a:spcAft>
                <a:spcPts val="800"/>
              </a:spcAft>
              <a:buFont typeface="Symbol" panose="05050102010706020507" pitchFamily="18" charset="2"/>
              <a:buChar char=""/>
            </a:pPr>
            <a:r>
              <a:rPr lang="en-GB" sz="2000">
                <a:latin typeface="Calibri" panose="020F0502020204030204" pitchFamily="34" charset="0"/>
                <a:ea typeface="Calibri" panose="020F0502020204030204" pitchFamily="34" charset="0"/>
                <a:cs typeface="Times New Roman" panose="02020603050405020304" pitchFamily="18" charset="0"/>
              </a:rPr>
              <a:t>As plastic is so versatile it can be used to address a range of issues the communities face, from rainwater collection to school supplies. Our project also allows new solutions to be created as new issues come up. </a:t>
            </a:r>
          </a:p>
        </p:txBody>
      </p:sp>
      <p:pic>
        <p:nvPicPr>
          <p:cNvPr id="9" name="Picture 9" descr="A picture containing object, cell, outdoor, blue&#10;&#10;Description automatically generated">
            <a:extLst>
              <a:ext uri="{FF2B5EF4-FFF2-40B4-BE49-F238E27FC236}">
                <a16:creationId xmlns:a16="http://schemas.microsoft.com/office/drawing/2014/main" id="{BEFA82EA-3957-4119-B734-31BD68ECD078}"/>
              </a:ext>
            </a:extLst>
          </p:cNvPr>
          <p:cNvPicPr>
            <a:picLocks noChangeAspect="1"/>
          </p:cNvPicPr>
          <p:nvPr/>
        </p:nvPicPr>
        <p:blipFill>
          <a:blip r:embed="rId9"/>
          <a:stretch>
            <a:fillRect/>
          </a:stretch>
        </p:blipFill>
        <p:spPr>
          <a:xfrm>
            <a:off x="12915057" y="16175171"/>
            <a:ext cx="4638798" cy="3421242"/>
          </a:xfrm>
          <a:prstGeom prst="rect">
            <a:avLst/>
          </a:prstGeom>
        </p:spPr>
      </p:pic>
      <p:sp>
        <p:nvSpPr>
          <p:cNvPr id="10" name="Rectangle 9">
            <a:extLst>
              <a:ext uri="{FF2B5EF4-FFF2-40B4-BE49-F238E27FC236}">
                <a16:creationId xmlns:a16="http://schemas.microsoft.com/office/drawing/2014/main" id="{D421F711-5EE5-4FD9-ABC1-C44CE267E176}"/>
              </a:ext>
            </a:extLst>
          </p:cNvPr>
          <p:cNvSpPr/>
          <p:nvPr/>
        </p:nvSpPr>
        <p:spPr>
          <a:xfrm>
            <a:off x="12700251" y="15375381"/>
            <a:ext cx="2181431" cy="646331"/>
          </a:xfrm>
          <a:prstGeom prst="rect">
            <a:avLst/>
          </a:prstGeom>
          <a:noFill/>
        </p:spPr>
        <p:txBody>
          <a:bodyPr wrap="none" lIns="91440" tIns="45720" rIns="91440" bIns="45720" anchor="t">
            <a:spAutoFit/>
          </a:bodyPr>
          <a:lstStyle/>
          <a:p>
            <a:pPr algn="ctr"/>
            <a:r>
              <a:rPr lang="en-GB" sz="3600" b="1">
                <a:ln w="0"/>
                <a:effectLst>
                  <a:outerShdw blurRad="38100" dist="19050" dir="2700000" algn="tl" rotWithShape="0">
                    <a:schemeClr val="dk1">
                      <a:alpha val="40000"/>
                    </a:schemeClr>
                  </a:outerShdw>
                </a:effectLst>
              </a:rPr>
              <a:t>10. Energy</a:t>
            </a:r>
            <a:endParaRPr lang="en-GB" sz="3600" b="1" cap="none" spc="0">
              <a:ln w="0"/>
              <a:solidFill>
                <a:schemeClr val="tx1"/>
              </a:solidFill>
              <a:effectLst>
                <a:outerShdw blurRad="38100" dist="19050" dir="2700000" algn="tl" rotWithShape="0">
                  <a:prstClr val="black">
                    <a:alpha val="40000"/>
                  </a:prstClr>
                </a:outerShdw>
              </a:effectLst>
              <a:cs typeface="Calibri"/>
            </a:endParaRPr>
          </a:p>
        </p:txBody>
      </p:sp>
      <p:sp>
        <p:nvSpPr>
          <p:cNvPr id="75" name="TextBox 74">
            <a:extLst>
              <a:ext uri="{FF2B5EF4-FFF2-40B4-BE49-F238E27FC236}">
                <a16:creationId xmlns:a16="http://schemas.microsoft.com/office/drawing/2014/main" id="{FE0046BD-5854-49D3-A4DE-15E4861927FD}"/>
              </a:ext>
            </a:extLst>
          </p:cNvPr>
          <p:cNvSpPr txBox="1"/>
          <p:nvPr/>
        </p:nvSpPr>
        <p:spPr>
          <a:xfrm>
            <a:off x="12768375" y="19833528"/>
            <a:ext cx="8035760" cy="1323439"/>
          </a:xfrm>
          <a:prstGeom prst="rect">
            <a:avLst/>
          </a:prstGeom>
          <a:noFill/>
        </p:spPr>
        <p:txBody>
          <a:bodyPr wrap="square" lIns="91440" tIns="45720" rIns="91440" bIns="45720" rtlCol="0" anchor="t">
            <a:spAutoFit/>
          </a:bodyPr>
          <a:lstStyle/>
          <a:p>
            <a:pPr marL="342900" indent="-342900">
              <a:buFont typeface="Arial"/>
              <a:buChar char="•"/>
            </a:pPr>
            <a:r>
              <a:rPr lang="en-GB" sz="2000">
                <a:cs typeface="Calibri" panose="020F0502020204030204"/>
              </a:rPr>
              <a:t>A </a:t>
            </a:r>
            <a:r>
              <a:rPr lang="en-GB" sz="2000">
                <a:ea typeface="+mn-lt"/>
                <a:cs typeface="+mn-lt"/>
              </a:rPr>
              <a:t>25kV Hybrid Solar System was chosen based one energy requirements</a:t>
            </a:r>
          </a:p>
          <a:p>
            <a:pPr marL="342900" indent="-342900">
              <a:buFont typeface="Arial"/>
              <a:buChar char="•"/>
            </a:pPr>
            <a:r>
              <a:rPr lang="en-GB" sz="2000">
                <a:cs typeface="Calibri" panose="020F0502020204030204"/>
              </a:rPr>
              <a:t>Peru receives consistent high-intensity sun that provides a valuable source of energy</a:t>
            </a:r>
          </a:p>
          <a:p>
            <a:pPr marL="342900" indent="-342900">
              <a:buFont typeface="Arial"/>
              <a:buChar char="•"/>
            </a:pPr>
            <a:r>
              <a:rPr lang="en-GB" sz="2000">
                <a:cs typeface="Calibri" panose="020F0502020204030204"/>
              </a:rPr>
              <a:t>Hybrid solar system to ensure a constant supply of energy</a:t>
            </a:r>
          </a:p>
        </p:txBody>
      </p:sp>
      <p:sp>
        <p:nvSpPr>
          <p:cNvPr id="76" name="Rectangle 75">
            <a:extLst>
              <a:ext uri="{FF2B5EF4-FFF2-40B4-BE49-F238E27FC236}">
                <a16:creationId xmlns:a16="http://schemas.microsoft.com/office/drawing/2014/main" id="{322E9B4F-7260-493E-A701-E6E87FA1B420}"/>
              </a:ext>
            </a:extLst>
          </p:cNvPr>
          <p:cNvSpPr/>
          <p:nvPr/>
        </p:nvSpPr>
        <p:spPr>
          <a:xfrm>
            <a:off x="7842307" y="3165530"/>
            <a:ext cx="3764645" cy="646331"/>
          </a:xfrm>
          <a:prstGeom prst="rect">
            <a:avLst/>
          </a:prstGeom>
          <a:noFill/>
        </p:spPr>
        <p:txBody>
          <a:bodyPr wrap="square" lIns="91440" tIns="45720" rIns="91440" bIns="45720">
            <a:spAutoFit/>
          </a:bodyPr>
          <a:lstStyle/>
          <a:p>
            <a:pPr algn="ctr"/>
            <a:r>
              <a:rPr lang="en-US" sz="3600" b="1">
                <a:ln w="0"/>
                <a:effectLst>
                  <a:outerShdw blurRad="38100" dist="19050" dir="2700000" algn="tl" rotWithShape="0">
                    <a:schemeClr val="dk1">
                      <a:alpha val="40000"/>
                    </a:schemeClr>
                  </a:outerShdw>
                </a:effectLst>
              </a:rPr>
              <a:t>2. Design Matrix</a:t>
            </a:r>
            <a:endParaRPr lang="en-US" sz="3600" b="1" cap="none" spc="0">
              <a:ln w="0"/>
              <a:solidFill>
                <a:schemeClr val="tx1"/>
              </a:solidFill>
              <a:effectLst>
                <a:outerShdw blurRad="38100" dist="19050" dir="2700000" algn="tl" rotWithShape="0">
                  <a:schemeClr val="dk1">
                    <a:alpha val="40000"/>
                  </a:schemeClr>
                </a:outerShdw>
              </a:effectLst>
            </a:endParaRPr>
          </a:p>
        </p:txBody>
      </p:sp>
      <p:sp>
        <p:nvSpPr>
          <p:cNvPr id="77" name="Rectangle 76">
            <a:extLst>
              <a:ext uri="{FF2B5EF4-FFF2-40B4-BE49-F238E27FC236}">
                <a16:creationId xmlns:a16="http://schemas.microsoft.com/office/drawing/2014/main" id="{E3745567-C189-4F3E-8608-DE3277CF8CFD}"/>
              </a:ext>
            </a:extLst>
          </p:cNvPr>
          <p:cNvSpPr/>
          <p:nvPr/>
        </p:nvSpPr>
        <p:spPr>
          <a:xfrm>
            <a:off x="14735303" y="3134332"/>
            <a:ext cx="3764645" cy="646331"/>
          </a:xfrm>
          <a:prstGeom prst="rect">
            <a:avLst/>
          </a:prstGeom>
          <a:noFill/>
        </p:spPr>
        <p:txBody>
          <a:bodyPr wrap="square" lIns="91440" tIns="45720" rIns="91440" bIns="45720">
            <a:spAutoFit/>
          </a:bodyPr>
          <a:lstStyle/>
          <a:p>
            <a:r>
              <a:rPr lang="en-US" sz="3600" b="1">
                <a:ln w="0"/>
                <a:effectLst>
                  <a:outerShdw blurRad="38100" dist="19050" dir="2700000" algn="tl" rotWithShape="0">
                    <a:schemeClr val="dk1">
                      <a:alpha val="40000"/>
                    </a:schemeClr>
                  </a:outerShdw>
                </a:effectLst>
              </a:rPr>
              <a:t>3. SWOT Analysis</a:t>
            </a:r>
            <a:endParaRPr lang="en-US" sz="3600" b="1" cap="none" spc="0">
              <a:ln w="0"/>
              <a:solidFill>
                <a:schemeClr val="tx1"/>
              </a:solidFill>
              <a:effectLst>
                <a:outerShdw blurRad="38100" dist="19050" dir="2700000" algn="tl" rotWithShape="0">
                  <a:schemeClr val="dk1">
                    <a:alpha val="40000"/>
                  </a:schemeClr>
                </a:outerShdw>
              </a:effectLst>
            </a:endParaRPr>
          </a:p>
        </p:txBody>
      </p:sp>
      <p:sp>
        <p:nvSpPr>
          <p:cNvPr id="78" name="Rectangle 77">
            <a:extLst>
              <a:ext uri="{FF2B5EF4-FFF2-40B4-BE49-F238E27FC236}">
                <a16:creationId xmlns:a16="http://schemas.microsoft.com/office/drawing/2014/main" id="{FEB410AA-C052-4CDA-B508-F51A22F75157}"/>
              </a:ext>
            </a:extLst>
          </p:cNvPr>
          <p:cNvSpPr/>
          <p:nvPr/>
        </p:nvSpPr>
        <p:spPr>
          <a:xfrm>
            <a:off x="12814134" y="8251064"/>
            <a:ext cx="3505766" cy="646331"/>
          </a:xfrm>
          <a:prstGeom prst="rect">
            <a:avLst/>
          </a:prstGeom>
          <a:noFill/>
        </p:spPr>
        <p:txBody>
          <a:bodyPr wrap="square" lIns="91440" tIns="45720" rIns="91440" bIns="45720">
            <a:spAutoFit/>
          </a:bodyPr>
          <a:lstStyle/>
          <a:p>
            <a:r>
              <a:rPr lang="en-US" sz="3600" b="1">
                <a:ln w="0"/>
                <a:effectLst>
                  <a:outerShdw blurRad="38100" dist="19050" dir="2700000" algn="tl" rotWithShape="0">
                    <a:schemeClr val="dk1">
                      <a:alpha val="40000"/>
                    </a:schemeClr>
                  </a:outerShdw>
                </a:effectLst>
              </a:rPr>
              <a:t>8. Machines</a:t>
            </a:r>
            <a:endParaRPr lang="en-US" sz="3600" b="1" cap="none" spc="0">
              <a:ln w="0"/>
              <a:solidFill>
                <a:schemeClr val="tx1"/>
              </a:solidFill>
              <a:effectLst>
                <a:outerShdw blurRad="38100" dist="19050" dir="2700000" algn="tl" rotWithShape="0">
                  <a:schemeClr val="dk1">
                    <a:alpha val="40000"/>
                  </a:schemeClr>
                </a:outerShdw>
              </a:effectLst>
            </a:endParaRPr>
          </a:p>
        </p:txBody>
      </p:sp>
      <p:grpSp>
        <p:nvGrpSpPr>
          <p:cNvPr id="74" name="Group 73">
            <a:extLst>
              <a:ext uri="{FF2B5EF4-FFF2-40B4-BE49-F238E27FC236}">
                <a16:creationId xmlns:a16="http://schemas.microsoft.com/office/drawing/2014/main" id="{DAFF25D1-D545-4070-982E-27BBBB8B2264}"/>
              </a:ext>
            </a:extLst>
          </p:cNvPr>
          <p:cNvGrpSpPr/>
          <p:nvPr/>
        </p:nvGrpSpPr>
        <p:grpSpPr>
          <a:xfrm>
            <a:off x="12590065" y="8983723"/>
            <a:ext cx="7886634" cy="5087132"/>
            <a:chOff x="1849876" y="2029481"/>
            <a:chExt cx="7180494" cy="4372841"/>
          </a:xfrm>
        </p:grpSpPr>
        <p:grpSp>
          <p:nvGrpSpPr>
            <p:cNvPr id="79" name="Group 78">
              <a:extLst>
                <a:ext uri="{FF2B5EF4-FFF2-40B4-BE49-F238E27FC236}">
                  <a16:creationId xmlns:a16="http://schemas.microsoft.com/office/drawing/2014/main" id="{D063C8A2-7712-48DF-BC63-3E4B77FBB8F8}"/>
                </a:ext>
              </a:extLst>
            </p:cNvPr>
            <p:cNvGrpSpPr/>
            <p:nvPr/>
          </p:nvGrpSpPr>
          <p:grpSpPr>
            <a:xfrm>
              <a:off x="3806920" y="2357807"/>
              <a:ext cx="5223450" cy="4044515"/>
              <a:chOff x="146781" y="2655229"/>
              <a:chExt cx="6209354" cy="3474503"/>
            </a:xfrm>
          </p:grpSpPr>
          <p:sp>
            <p:nvSpPr>
              <p:cNvPr id="89" name="TextBox 88">
                <a:extLst>
                  <a:ext uri="{FF2B5EF4-FFF2-40B4-BE49-F238E27FC236}">
                    <a16:creationId xmlns:a16="http://schemas.microsoft.com/office/drawing/2014/main" id="{39B2A2E0-9C62-466E-902F-42331EEB8233}"/>
                  </a:ext>
                </a:extLst>
              </p:cNvPr>
              <p:cNvSpPr txBox="1"/>
              <p:nvPr/>
            </p:nvSpPr>
            <p:spPr>
              <a:xfrm>
                <a:off x="187564" y="2655229"/>
                <a:ext cx="6168571" cy="1659111"/>
              </a:xfrm>
              <a:prstGeom prst="rect">
                <a:avLst/>
              </a:prstGeom>
              <a:noFill/>
            </p:spPr>
            <p:txBody>
              <a:bodyPr wrap="square" rtlCol="0">
                <a:spAutoFit/>
              </a:bodyPr>
              <a:lstStyle/>
              <a:p>
                <a:r>
                  <a:rPr lang="en-GB" sz="2000" b="1"/>
                  <a:t>Generating items from waste plastic involves 3 steps.</a:t>
                </a:r>
              </a:p>
              <a:p>
                <a:pPr marL="342900" indent="-342900">
                  <a:buAutoNum type="arabicPeriod"/>
                </a:pPr>
                <a:r>
                  <a:rPr lang="en-GB" sz="2000"/>
                  <a:t>Shredding of the plastic into smaller parts.</a:t>
                </a:r>
              </a:p>
              <a:p>
                <a:pPr marL="342900" indent="-342900">
                  <a:buAutoNum type="arabicPeriod"/>
                </a:pPr>
                <a:r>
                  <a:rPr lang="en-GB" sz="2000"/>
                  <a:t>Melting the shredded plastic.</a:t>
                </a:r>
              </a:p>
              <a:p>
                <a:pPr marL="342900" indent="-342900">
                  <a:buAutoNum type="arabicPeriod"/>
                </a:pPr>
                <a:r>
                  <a:rPr lang="en-GB" sz="2000"/>
                  <a:t>Pumping the melted plastic into a mould and letting it set.</a:t>
                </a:r>
              </a:p>
              <a:p>
                <a:endParaRPr lang="en-GB" sz="2000"/>
              </a:p>
            </p:txBody>
          </p:sp>
          <p:sp>
            <p:nvSpPr>
              <p:cNvPr id="90" name="TextBox 89">
                <a:extLst>
                  <a:ext uri="{FF2B5EF4-FFF2-40B4-BE49-F238E27FC236}">
                    <a16:creationId xmlns:a16="http://schemas.microsoft.com/office/drawing/2014/main" id="{3A3D01F2-5B86-4C21-9AFD-A149221B0B3C}"/>
                  </a:ext>
                </a:extLst>
              </p:cNvPr>
              <p:cNvSpPr txBox="1"/>
              <p:nvPr/>
            </p:nvSpPr>
            <p:spPr>
              <a:xfrm>
                <a:off x="146781" y="4016070"/>
                <a:ext cx="6011777" cy="2113662"/>
              </a:xfrm>
              <a:prstGeom prst="rect">
                <a:avLst/>
              </a:prstGeom>
              <a:noFill/>
            </p:spPr>
            <p:txBody>
              <a:bodyPr wrap="square" rtlCol="0">
                <a:spAutoFit/>
              </a:bodyPr>
              <a:lstStyle/>
              <a:p>
                <a:r>
                  <a:rPr lang="en-GB" sz="2000" b="1"/>
                  <a:t>The 3 Machines</a:t>
                </a:r>
              </a:p>
              <a:p>
                <a:r>
                  <a:rPr lang="en-GB" sz="2000"/>
                  <a:t>The Shredder – Breaks larger plastic objects down into small parts, easier and more consistent to melt</a:t>
                </a:r>
              </a:p>
              <a:p>
                <a:r>
                  <a:rPr lang="en-GB" sz="2000"/>
                  <a:t>The Injection Moulder – Both melts the plastic and moulds it, producing more intricate 3D items. </a:t>
                </a:r>
              </a:p>
              <a:p>
                <a:r>
                  <a:rPr lang="en-GB" sz="2000"/>
                  <a:t>The Extrusion Moulder – Melts the plastic and moulds to produce a beam of specified shape, can be 2D, or 3D.    </a:t>
                </a:r>
              </a:p>
              <a:p>
                <a:endParaRPr lang="en-GB" sz="2000"/>
              </a:p>
            </p:txBody>
          </p:sp>
        </p:grpSp>
        <p:grpSp>
          <p:nvGrpSpPr>
            <p:cNvPr id="80" name="Group 79">
              <a:extLst>
                <a:ext uri="{FF2B5EF4-FFF2-40B4-BE49-F238E27FC236}">
                  <a16:creationId xmlns:a16="http://schemas.microsoft.com/office/drawing/2014/main" id="{C038883F-6C96-4926-89D0-9540C9040A55}"/>
                </a:ext>
              </a:extLst>
            </p:cNvPr>
            <p:cNvGrpSpPr/>
            <p:nvPr/>
          </p:nvGrpSpPr>
          <p:grpSpPr>
            <a:xfrm>
              <a:off x="1849876" y="2029481"/>
              <a:ext cx="2081388" cy="4143761"/>
              <a:chOff x="1087876" y="2425190"/>
              <a:chExt cx="2081388" cy="4143761"/>
            </a:xfrm>
          </p:grpSpPr>
          <p:pic>
            <p:nvPicPr>
              <p:cNvPr id="81" name="Picture 80" descr="A picture containing table, game&#10;&#10;Description automatically generated">
                <a:extLst>
                  <a:ext uri="{FF2B5EF4-FFF2-40B4-BE49-F238E27FC236}">
                    <a16:creationId xmlns:a16="http://schemas.microsoft.com/office/drawing/2014/main" id="{86A08E60-D96D-4C89-B4C1-CEF5E9F518D9}"/>
                  </a:ext>
                </a:extLst>
              </p:cNvPr>
              <p:cNvPicPr/>
              <p:nvPr/>
            </p:nvPicPr>
            <p:blipFill rotWithShape="1">
              <a:blip r:embed="rId10" cstate="print">
                <a:extLst>
                  <a:ext uri="{28A0092B-C50C-407E-A947-70E740481C1C}">
                    <a14:useLocalDpi xmlns:a14="http://schemas.microsoft.com/office/drawing/2010/main" val="0"/>
                  </a:ext>
                </a:extLst>
              </a:blip>
              <a:srcRect/>
              <a:stretch/>
            </p:blipFill>
            <p:spPr bwMode="auto">
              <a:xfrm flipH="1">
                <a:off x="1461435" y="3783699"/>
                <a:ext cx="1383659" cy="1132813"/>
              </a:xfrm>
              <a:custGeom>
                <a:avLst/>
                <a:gdLst/>
                <a:ahLst/>
                <a:cxnLst/>
                <a:rect l="l" t="t" r="r" b="b"/>
                <a:pathLst>
                  <a:path w="2849586" h="2849586">
                    <a:moveTo>
                      <a:pt x="1424793" y="0"/>
                    </a:moveTo>
                    <a:cubicBezTo>
                      <a:pt x="2211684" y="0"/>
                      <a:pt x="2849586" y="637902"/>
                      <a:pt x="2849586" y="1424793"/>
                    </a:cubicBezTo>
                    <a:cubicBezTo>
                      <a:pt x="2849586" y="2211684"/>
                      <a:pt x="2211684" y="2849586"/>
                      <a:pt x="1424793" y="2849586"/>
                    </a:cubicBezTo>
                    <a:cubicBezTo>
                      <a:pt x="637902" y="2849586"/>
                      <a:pt x="0" y="2211684"/>
                      <a:pt x="0" y="1424793"/>
                    </a:cubicBezTo>
                    <a:cubicBezTo>
                      <a:pt x="0" y="637902"/>
                      <a:pt x="637902" y="0"/>
                      <a:pt x="1424793" y="0"/>
                    </a:cubicBezTo>
                    <a:close/>
                  </a:path>
                </a:pathLst>
              </a:custGeom>
              <a:extLst>
                <a:ext uri="{53640926-AAD7-44D8-BBD7-CCE9431645EC}">
                  <a14:shadowObscured xmlns:a14="http://schemas.microsoft.com/office/drawing/2010/main"/>
                </a:ext>
              </a:extLst>
            </p:spPr>
          </p:pic>
          <p:pic>
            <p:nvPicPr>
              <p:cNvPr id="82" name="Picture 81" descr="A stool in front of a table&#10;&#10;Description automatically generated">
                <a:extLst>
                  <a:ext uri="{FF2B5EF4-FFF2-40B4-BE49-F238E27FC236}">
                    <a16:creationId xmlns:a16="http://schemas.microsoft.com/office/drawing/2014/main" id="{64762213-9125-4E32-B9A3-3FA4C6760D0B}"/>
                  </a:ext>
                </a:extLst>
              </p:cNvPr>
              <p:cNvPicPr>
                <a:picLocks noChangeAspect="1"/>
              </p:cNvPicPr>
              <p:nvPr/>
            </p:nvPicPr>
            <p:blipFill rotWithShape="1">
              <a:blip r:embed="rId11"/>
              <a:srcRect/>
              <a:stretch/>
            </p:blipFill>
            <p:spPr>
              <a:xfrm flipH="1">
                <a:off x="1403855" y="2425190"/>
                <a:ext cx="1274392" cy="1043355"/>
              </a:xfrm>
              <a:custGeom>
                <a:avLst/>
                <a:gdLst/>
                <a:ahLst/>
                <a:cxnLst/>
                <a:rect l="l" t="t" r="r" b="b"/>
                <a:pathLst>
                  <a:path w="2849586" h="2849586">
                    <a:moveTo>
                      <a:pt x="1424793" y="0"/>
                    </a:moveTo>
                    <a:cubicBezTo>
                      <a:pt x="2211684" y="0"/>
                      <a:pt x="2849586" y="637902"/>
                      <a:pt x="2849586" y="1424793"/>
                    </a:cubicBezTo>
                    <a:cubicBezTo>
                      <a:pt x="2849586" y="2211684"/>
                      <a:pt x="2211684" y="2849586"/>
                      <a:pt x="1424793" y="2849586"/>
                    </a:cubicBezTo>
                    <a:cubicBezTo>
                      <a:pt x="637902" y="2849586"/>
                      <a:pt x="0" y="2211684"/>
                      <a:pt x="0" y="1424793"/>
                    </a:cubicBezTo>
                    <a:cubicBezTo>
                      <a:pt x="0" y="637902"/>
                      <a:pt x="637902" y="0"/>
                      <a:pt x="1424793" y="0"/>
                    </a:cubicBezTo>
                    <a:close/>
                  </a:path>
                </a:pathLst>
              </a:custGeom>
            </p:spPr>
          </p:pic>
          <p:pic>
            <p:nvPicPr>
              <p:cNvPr id="83" name="Picture 82" descr="Diagram, engineering drawing&#10;&#10;Description automatically generated">
                <a:extLst>
                  <a:ext uri="{FF2B5EF4-FFF2-40B4-BE49-F238E27FC236}">
                    <a16:creationId xmlns:a16="http://schemas.microsoft.com/office/drawing/2014/main" id="{FD5A5732-D667-4873-97F2-C5EA04941399}"/>
                  </a:ext>
                </a:extLst>
              </p:cNvPr>
              <p:cNvPicPr>
                <a:picLocks noChangeAspect="1"/>
              </p:cNvPicPr>
              <p:nvPr/>
            </p:nvPicPr>
            <p:blipFill rotWithShape="1">
              <a:blip r:embed="rId12"/>
              <a:srcRect/>
              <a:stretch/>
            </p:blipFill>
            <p:spPr>
              <a:xfrm flipH="1">
                <a:off x="1412047" y="5249005"/>
                <a:ext cx="1383659" cy="1132813"/>
              </a:xfrm>
              <a:custGeom>
                <a:avLst/>
                <a:gdLst/>
                <a:ahLst/>
                <a:cxnLst/>
                <a:rect l="l" t="t" r="r" b="b"/>
                <a:pathLst>
                  <a:path w="2849586" h="2849586">
                    <a:moveTo>
                      <a:pt x="1424793" y="0"/>
                    </a:moveTo>
                    <a:cubicBezTo>
                      <a:pt x="2211684" y="0"/>
                      <a:pt x="2849586" y="637902"/>
                      <a:pt x="2849586" y="1424793"/>
                    </a:cubicBezTo>
                    <a:cubicBezTo>
                      <a:pt x="2849586" y="2211684"/>
                      <a:pt x="2211684" y="2849586"/>
                      <a:pt x="1424793" y="2849586"/>
                    </a:cubicBezTo>
                    <a:cubicBezTo>
                      <a:pt x="637902" y="2849586"/>
                      <a:pt x="0" y="2211684"/>
                      <a:pt x="0" y="1424793"/>
                    </a:cubicBezTo>
                    <a:cubicBezTo>
                      <a:pt x="0" y="637902"/>
                      <a:pt x="637902" y="0"/>
                      <a:pt x="1424793" y="0"/>
                    </a:cubicBezTo>
                    <a:close/>
                  </a:path>
                </a:pathLst>
              </a:custGeom>
            </p:spPr>
          </p:pic>
          <p:sp>
            <p:nvSpPr>
              <p:cNvPr id="84" name="TextBox 83">
                <a:extLst>
                  <a:ext uri="{FF2B5EF4-FFF2-40B4-BE49-F238E27FC236}">
                    <a16:creationId xmlns:a16="http://schemas.microsoft.com/office/drawing/2014/main" id="{85801DF2-D275-43F0-A579-B918F6BE904B}"/>
                  </a:ext>
                </a:extLst>
              </p:cNvPr>
              <p:cNvSpPr txBox="1"/>
              <p:nvPr/>
            </p:nvSpPr>
            <p:spPr>
              <a:xfrm flipH="1">
                <a:off x="1287439" y="3438063"/>
                <a:ext cx="1632873" cy="290579"/>
              </a:xfrm>
              <a:prstGeom prst="rect">
                <a:avLst/>
              </a:prstGeom>
              <a:noFill/>
            </p:spPr>
            <p:txBody>
              <a:bodyPr wrap="square" rtlCol="0">
                <a:spAutoFit/>
              </a:bodyPr>
              <a:lstStyle/>
              <a:p>
                <a:r>
                  <a:rPr lang="en-GB" sz="1400" b="1"/>
                  <a:t>The Shredder</a:t>
                </a:r>
              </a:p>
            </p:txBody>
          </p:sp>
          <p:sp>
            <p:nvSpPr>
              <p:cNvPr id="85" name="TextBox 84">
                <a:extLst>
                  <a:ext uri="{FF2B5EF4-FFF2-40B4-BE49-F238E27FC236}">
                    <a16:creationId xmlns:a16="http://schemas.microsoft.com/office/drawing/2014/main" id="{5A37CC37-7B31-41A7-98D6-5E8A426D5405}"/>
                  </a:ext>
                </a:extLst>
              </p:cNvPr>
              <p:cNvSpPr txBox="1"/>
              <p:nvPr/>
            </p:nvSpPr>
            <p:spPr>
              <a:xfrm flipH="1">
                <a:off x="1087876" y="4817693"/>
                <a:ext cx="2032000" cy="290579"/>
              </a:xfrm>
              <a:prstGeom prst="rect">
                <a:avLst/>
              </a:prstGeom>
              <a:noFill/>
            </p:spPr>
            <p:txBody>
              <a:bodyPr wrap="square" rtlCol="0">
                <a:spAutoFit/>
              </a:bodyPr>
              <a:lstStyle/>
              <a:p>
                <a:r>
                  <a:rPr lang="en-GB" sz="1400" b="1"/>
                  <a:t>The Injection Moulder</a:t>
                </a:r>
              </a:p>
            </p:txBody>
          </p:sp>
          <p:sp>
            <p:nvSpPr>
              <p:cNvPr id="86" name="TextBox 85">
                <a:extLst>
                  <a:ext uri="{FF2B5EF4-FFF2-40B4-BE49-F238E27FC236}">
                    <a16:creationId xmlns:a16="http://schemas.microsoft.com/office/drawing/2014/main" id="{7CFAE800-73AB-4716-B33F-FC992F4AD3D1}"/>
                  </a:ext>
                </a:extLst>
              </p:cNvPr>
              <p:cNvSpPr txBox="1"/>
              <p:nvPr/>
            </p:nvSpPr>
            <p:spPr>
              <a:xfrm flipH="1">
                <a:off x="1137264" y="6278372"/>
                <a:ext cx="2032000" cy="290579"/>
              </a:xfrm>
              <a:prstGeom prst="rect">
                <a:avLst/>
              </a:prstGeom>
              <a:noFill/>
            </p:spPr>
            <p:txBody>
              <a:bodyPr wrap="square" rtlCol="0">
                <a:spAutoFit/>
              </a:bodyPr>
              <a:lstStyle/>
              <a:p>
                <a:r>
                  <a:rPr lang="en-GB" sz="1400" b="1"/>
                  <a:t>The Extrusion Moulder</a:t>
                </a:r>
              </a:p>
            </p:txBody>
          </p:sp>
          <p:cxnSp>
            <p:nvCxnSpPr>
              <p:cNvPr id="87" name="Straight Connector 86">
                <a:extLst>
                  <a:ext uri="{FF2B5EF4-FFF2-40B4-BE49-F238E27FC236}">
                    <a16:creationId xmlns:a16="http://schemas.microsoft.com/office/drawing/2014/main" id="{92B6436C-0FAD-4027-98B0-99B76C86D938}"/>
                  </a:ext>
                </a:extLst>
              </p:cNvPr>
              <p:cNvCxnSpPr>
                <a:cxnSpLocks/>
              </p:cNvCxnSpPr>
              <p:nvPr/>
            </p:nvCxnSpPr>
            <p:spPr>
              <a:xfrm>
                <a:off x="1493799" y="5163330"/>
                <a:ext cx="1037721"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88" name="Straight Connector 87">
                <a:extLst>
                  <a:ext uri="{FF2B5EF4-FFF2-40B4-BE49-F238E27FC236}">
                    <a16:creationId xmlns:a16="http://schemas.microsoft.com/office/drawing/2014/main" id="{69DF3FC3-354E-40E2-83E0-8B1E36C1BB6B}"/>
                  </a:ext>
                </a:extLst>
              </p:cNvPr>
              <p:cNvCxnSpPr>
                <a:cxnSpLocks/>
              </p:cNvCxnSpPr>
              <p:nvPr/>
            </p:nvCxnSpPr>
            <p:spPr>
              <a:xfrm>
                <a:off x="1522191" y="3773029"/>
                <a:ext cx="1037721" cy="0"/>
              </a:xfrm>
              <a:prstGeom prst="line">
                <a:avLst/>
              </a:prstGeom>
              <a:ln w="28575"/>
            </p:spPr>
            <p:style>
              <a:lnRef idx="1">
                <a:schemeClr val="dk1"/>
              </a:lnRef>
              <a:fillRef idx="0">
                <a:schemeClr val="dk1"/>
              </a:fillRef>
              <a:effectRef idx="0">
                <a:schemeClr val="dk1"/>
              </a:effectRef>
              <a:fontRef idx="minor">
                <a:schemeClr val="tx1"/>
              </a:fontRef>
            </p:style>
          </p:cxnSp>
        </p:grpSp>
      </p:grpSp>
      <p:sp>
        <p:nvSpPr>
          <p:cNvPr id="91" name="Rectangle 90">
            <a:extLst>
              <a:ext uri="{FF2B5EF4-FFF2-40B4-BE49-F238E27FC236}">
                <a16:creationId xmlns:a16="http://schemas.microsoft.com/office/drawing/2014/main" id="{ECB07F5A-EBD7-4F84-A17C-8F3E057E7410}"/>
              </a:ext>
            </a:extLst>
          </p:cNvPr>
          <p:cNvSpPr/>
          <p:nvPr/>
        </p:nvSpPr>
        <p:spPr>
          <a:xfrm>
            <a:off x="281047" y="15847744"/>
            <a:ext cx="2440413" cy="646331"/>
          </a:xfrm>
          <a:prstGeom prst="rect">
            <a:avLst/>
          </a:prstGeom>
          <a:noFill/>
        </p:spPr>
        <p:txBody>
          <a:bodyPr wrap="square" lIns="91440" tIns="45720" rIns="91440" bIns="45720">
            <a:spAutoFit/>
          </a:bodyPr>
          <a:lstStyle/>
          <a:p>
            <a:r>
              <a:rPr lang="en-US" sz="3600" b="1">
                <a:ln w="0"/>
                <a:effectLst>
                  <a:outerShdw blurRad="38100" dist="19050" dir="2700000" algn="tl" rotWithShape="0">
                    <a:schemeClr val="dk1">
                      <a:alpha val="40000"/>
                    </a:schemeClr>
                  </a:outerShdw>
                </a:effectLst>
              </a:rPr>
              <a:t>9. Locations</a:t>
            </a:r>
            <a:endParaRPr lang="en-US" sz="3600" b="1" cap="none" spc="0">
              <a:ln w="0"/>
              <a:solidFill>
                <a:schemeClr val="tx1"/>
              </a:solidFill>
              <a:effectLst>
                <a:outerShdw blurRad="38100" dist="19050" dir="2700000" algn="tl" rotWithShape="0">
                  <a:schemeClr val="dk1">
                    <a:alpha val="40000"/>
                  </a:schemeClr>
                </a:outerShdw>
              </a:effectLst>
            </a:endParaRPr>
          </a:p>
        </p:txBody>
      </p:sp>
      <p:pic>
        <p:nvPicPr>
          <p:cNvPr id="92" name="Picture 91">
            <a:extLst>
              <a:ext uri="{FF2B5EF4-FFF2-40B4-BE49-F238E27FC236}">
                <a16:creationId xmlns:a16="http://schemas.microsoft.com/office/drawing/2014/main" id="{6F3848EB-032A-4ADF-BAF1-750657E32AAA}"/>
              </a:ext>
            </a:extLst>
          </p:cNvPr>
          <p:cNvPicPr/>
          <p:nvPr/>
        </p:nvPicPr>
        <p:blipFill>
          <a:blip r:embed="rId13" cstate="print">
            <a:extLst>
              <a:ext uri="{28A0092B-C50C-407E-A947-70E740481C1C}">
                <a14:useLocalDpi xmlns:a14="http://schemas.microsoft.com/office/drawing/2010/main" val="0"/>
              </a:ext>
            </a:extLst>
          </a:blip>
          <a:stretch>
            <a:fillRect/>
          </a:stretch>
        </p:blipFill>
        <p:spPr>
          <a:xfrm>
            <a:off x="25814341" y="3695838"/>
            <a:ext cx="4227717" cy="4429961"/>
          </a:xfrm>
          <a:prstGeom prst="rect">
            <a:avLst/>
          </a:prstGeom>
        </p:spPr>
      </p:pic>
      <p:sp>
        <p:nvSpPr>
          <p:cNvPr id="93" name="TextBox 92">
            <a:extLst>
              <a:ext uri="{FF2B5EF4-FFF2-40B4-BE49-F238E27FC236}">
                <a16:creationId xmlns:a16="http://schemas.microsoft.com/office/drawing/2014/main" id="{B6FF0314-D7A1-490F-BB4D-78D15E488169}"/>
              </a:ext>
            </a:extLst>
          </p:cNvPr>
          <p:cNvSpPr txBox="1"/>
          <p:nvPr/>
        </p:nvSpPr>
        <p:spPr>
          <a:xfrm>
            <a:off x="27734838" y="8310499"/>
            <a:ext cx="2408515" cy="1724318"/>
          </a:xfrm>
          <a:prstGeom prst="rect">
            <a:avLst/>
          </a:prstGeom>
          <a:noFill/>
        </p:spPr>
        <p:txBody>
          <a:bodyPr wrap="square">
            <a:spAutoFit/>
          </a:bodyPr>
          <a:lstStyle/>
          <a:p>
            <a:pPr marL="457200" lvl="0" indent="-457200">
              <a:lnSpc>
                <a:spcPct val="107000"/>
              </a:lnSpc>
              <a:buFont typeface="Arial" panose="020B0604020202020204" pitchFamily="34" charset="0"/>
              <a:buChar char="•"/>
            </a:pPr>
            <a:r>
              <a:rPr lang="en-GB" sz="2000">
                <a:effectLst/>
                <a:ea typeface="Calibri" panose="020F0502020204030204" pitchFamily="34" charset="0"/>
                <a:cs typeface="Times New Roman" panose="02020603050405020304" pitchFamily="18" charset="0"/>
              </a:rPr>
              <a:t>Distanced</a:t>
            </a:r>
          </a:p>
          <a:p>
            <a:pPr marL="457200" lvl="0" indent="-457200">
              <a:lnSpc>
                <a:spcPct val="107000"/>
              </a:lnSpc>
              <a:buFont typeface="Arial" panose="020B0604020202020204" pitchFamily="34" charset="0"/>
              <a:buChar char="•"/>
            </a:pPr>
            <a:r>
              <a:rPr lang="en-GB" sz="2000">
                <a:ea typeface="Calibri" panose="020F0502020204030204" pitchFamily="34" charset="0"/>
                <a:cs typeface="Times New Roman" panose="02020603050405020304" pitchFamily="18" charset="0"/>
              </a:rPr>
              <a:t>Entanglement</a:t>
            </a:r>
            <a:endParaRPr lang="en-GB" sz="2000">
              <a:effectLst/>
              <a:ea typeface="Calibri" panose="020F0502020204030204" pitchFamily="34" charset="0"/>
              <a:cs typeface="Times New Roman" panose="02020603050405020304" pitchFamily="18" charset="0"/>
            </a:endParaRPr>
          </a:p>
          <a:p>
            <a:pPr marL="457200" lvl="0" indent="-457200">
              <a:lnSpc>
                <a:spcPct val="107000"/>
              </a:lnSpc>
              <a:buFont typeface="Arial" panose="020B0604020202020204" pitchFamily="34" charset="0"/>
              <a:buChar char="•"/>
            </a:pPr>
            <a:r>
              <a:rPr lang="en-GB" sz="2000">
                <a:effectLst/>
                <a:ea typeface="Calibri" panose="020F0502020204030204" pitchFamily="34" charset="0"/>
                <a:cs typeface="Times New Roman" panose="02020603050405020304" pitchFamily="18" charset="0"/>
              </a:rPr>
              <a:t>Maintenance</a:t>
            </a:r>
          </a:p>
          <a:p>
            <a:pPr marL="457200" lvl="0" indent="-457200">
              <a:lnSpc>
                <a:spcPct val="107000"/>
              </a:lnSpc>
              <a:buFont typeface="Arial" panose="020B0604020202020204" pitchFamily="34" charset="0"/>
              <a:buChar char="•"/>
            </a:pPr>
            <a:r>
              <a:rPr lang="en-GB" sz="2000">
                <a:effectLst/>
                <a:ea typeface="Calibri" panose="020F0502020204030204" pitchFamily="34" charset="0"/>
                <a:cs typeface="Times New Roman" panose="02020603050405020304" pitchFamily="18" charset="0"/>
              </a:rPr>
              <a:t>Sharp objects</a:t>
            </a:r>
          </a:p>
          <a:p>
            <a:pPr marL="457200" lvl="0" indent="-457200">
              <a:lnSpc>
                <a:spcPct val="107000"/>
              </a:lnSpc>
              <a:spcAft>
                <a:spcPts val="800"/>
              </a:spcAft>
              <a:buFont typeface="Arial" panose="020B0604020202020204" pitchFamily="34" charset="0"/>
              <a:buChar char="•"/>
            </a:pPr>
            <a:r>
              <a:rPr lang="en-GB" sz="2000">
                <a:effectLst/>
                <a:ea typeface="Calibri" panose="020F0502020204030204" pitchFamily="34" charset="0"/>
                <a:cs typeface="Times New Roman" panose="02020603050405020304" pitchFamily="18" charset="0"/>
              </a:rPr>
              <a:t>Toxic fumes</a:t>
            </a:r>
          </a:p>
        </p:txBody>
      </p:sp>
      <p:sp>
        <p:nvSpPr>
          <p:cNvPr id="94" name="Rectangle 93">
            <a:extLst>
              <a:ext uri="{FF2B5EF4-FFF2-40B4-BE49-F238E27FC236}">
                <a16:creationId xmlns:a16="http://schemas.microsoft.com/office/drawing/2014/main" id="{E1F47729-F649-4734-9281-FF166F5B96AA}"/>
              </a:ext>
            </a:extLst>
          </p:cNvPr>
          <p:cNvSpPr/>
          <p:nvPr/>
        </p:nvSpPr>
        <p:spPr>
          <a:xfrm>
            <a:off x="25948993" y="3134331"/>
            <a:ext cx="3627990" cy="646331"/>
          </a:xfrm>
          <a:prstGeom prst="rect">
            <a:avLst/>
          </a:prstGeom>
          <a:noFill/>
          <a:ln>
            <a:noFill/>
          </a:ln>
        </p:spPr>
        <p:txBody>
          <a:bodyPr wrap="square" lIns="91440" tIns="45720" rIns="91440" bIns="45720">
            <a:spAutoFit/>
          </a:bodyPr>
          <a:lstStyle/>
          <a:p>
            <a:pPr algn="ctr"/>
            <a:r>
              <a:rPr lang="en-US" sz="3600" b="1">
                <a:ln w="0"/>
                <a:effectLst>
                  <a:outerShdw blurRad="38100" dist="19050" dir="2700000" algn="tl" rotWithShape="0">
                    <a:schemeClr val="dk1">
                      <a:alpha val="40000"/>
                    </a:schemeClr>
                  </a:outerShdw>
                </a:effectLst>
              </a:rPr>
              <a:t>5. Risk and Safety</a:t>
            </a:r>
          </a:p>
        </p:txBody>
      </p:sp>
      <p:graphicFrame>
        <p:nvGraphicFramePr>
          <p:cNvPr id="95" name="Chart 94">
            <a:extLst>
              <a:ext uri="{FF2B5EF4-FFF2-40B4-BE49-F238E27FC236}">
                <a16:creationId xmlns:a16="http://schemas.microsoft.com/office/drawing/2014/main" id="{DB3B833E-1BC2-4E3A-A64F-C44CAA002097}"/>
              </a:ext>
            </a:extLst>
          </p:cNvPr>
          <p:cNvGraphicFramePr>
            <a:graphicFrameLocks/>
          </p:cNvGraphicFramePr>
          <p:nvPr>
            <p:extLst>
              <p:ext uri="{D42A27DB-BD31-4B8C-83A1-F6EECF244321}">
                <p14:modId xmlns:p14="http://schemas.microsoft.com/office/powerpoint/2010/main" val="334710077"/>
              </p:ext>
            </p:extLst>
          </p:nvPr>
        </p:nvGraphicFramePr>
        <p:xfrm>
          <a:off x="19776050" y="16006404"/>
          <a:ext cx="12102570" cy="5146765"/>
        </p:xfrm>
        <a:graphic>
          <a:graphicData uri="http://schemas.openxmlformats.org/drawingml/2006/chart">
            <c:chart xmlns:c="http://schemas.openxmlformats.org/drawingml/2006/chart" xmlns:r="http://schemas.openxmlformats.org/officeDocument/2006/relationships" r:id="rId14"/>
          </a:graphicData>
        </a:graphic>
      </p:graphicFrame>
      <p:sp>
        <p:nvSpPr>
          <p:cNvPr id="96" name="Rectangle 95">
            <a:extLst>
              <a:ext uri="{FF2B5EF4-FFF2-40B4-BE49-F238E27FC236}">
                <a16:creationId xmlns:a16="http://schemas.microsoft.com/office/drawing/2014/main" id="{D7B4C094-163E-4F65-A7C3-98BD802F7A74}"/>
              </a:ext>
            </a:extLst>
          </p:cNvPr>
          <p:cNvSpPr/>
          <p:nvPr/>
        </p:nvSpPr>
        <p:spPr>
          <a:xfrm>
            <a:off x="1784743" y="251353"/>
            <a:ext cx="3764645" cy="646331"/>
          </a:xfrm>
          <a:prstGeom prst="rect">
            <a:avLst/>
          </a:prstGeom>
          <a:noFill/>
        </p:spPr>
        <p:txBody>
          <a:bodyPr wrap="square" lIns="91440" tIns="45720" rIns="91440" bIns="45720">
            <a:spAutoFit/>
          </a:bodyPr>
          <a:lstStyle/>
          <a:p>
            <a:pPr algn="ctr"/>
            <a:r>
              <a:rPr lang="en-US" sz="3600" b="1">
                <a:ln w="0"/>
                <a:effectLst>
                  <a:outerShdw blurRad="38100" dist="19050" dir="2700000" algn="tl" rotWithShape="0">
                    <a:schemeClr val="dk1">
                      <a:alpha val="40000"/>
                    </a:schemeClr>
                  </a:outerShdw>
                </a:effectLst>
              </a:rPr>
              <a:t>6. Stages</a:t>
            </a:r>
            <a:endParaRPr lang="en-US" sz="3600" b="1" cap="none" spc="0">
              <a:ln w="0"/>
              <a:solidFill>
                <a:schemeClr val="tx1"/>
              </a:solidFill>
              <a:effectLst>
                <a:outerShdw blurRad="38100" dist="19050" dir="2700000" algn="tl" rotWithShape="0">
                  <a:schemeClr val="dk1">
                    <a:alpha val="40000"/>
                  </a:schemeClr>
                </a:outerShdw>
              </a:effectLst>
            </a:endParaRPr>
          </a:p>
        </p:txBody>
      </p:sp>
      <p:sp>
        <p:nvSpPr>
          <p:cNvPr id="102" name="Rectangle 101">
            <a:extLst>
              <a:ext uri="{FF2B5EF4-FFF2-40B4-BE49-F238E27FC236}">
                <a16:creationId xmlns:a16="http://schemas.microsoft.com/office/drawing/2014/main" id="{28FEB064-1AAC-4E34-B528-43D33C146EBF}"/>
              </a:ext>
            </a:extLst>
          </p:cNvPr>
          <p:cNvSpPr/>
          <p:nvPr/>
        </p:nvSpPr>
        <p:spPr>
          <a:xfrm>
            <a:off x="20218350" y="3165530"/>
            <a:ext cx="4187065" cy="646331"/>
          </a:xfrm>
          <a:prstGeom prst="rect">
            <a:avLst/>
          </a:prstGeom>
          <a:noFill/>
        </p:spPr>
        <p:txBody>
          <a:bodyPr wrap="square" lIns="91440" tIns="45720" rIns="91440" bIns="45720">
            <a:spAutoFit/>
          </a:bodyPr>
          <a:lstStyle/>
          <a:p>
            <a:r>
              <a:rPr lang="en-US" sz="3600" b="1">
                <a:ln w="0"/>
                <a:effectLst>
                  <a:outerShdw blurRad="38100" dist="19050" dir="2700000" algn="tl" rotWithShape="0">
                    <a:schemeClr val="dk1">
                      <a:alpha val="40000"/>
                    </a:schemeClr>
                  </a:outerShdw>
                </a:effectLst>
              </a:rPr>
              <a:t>4. Social Implications</a:t>
            </a:r>
            <a:endParaRPr lang="en-US" sz="3600" b="1" cap="none" spc="0">
              <a:ln w="0"/>
              <a:solidFill>
                <a:schemeClr val="tx1"/>
              </a:solidFill>
              <a:effectLst>
                <a:outerShdw blurRad="38100" dist="19050" dir="2700000" algn="tl" rotWithShape="0">
                  <a:schemeClr val="dk1">
                    <a:alpha val="40000"/>
                  </a:schemeClr>
                </a:outerShdw>
              </a:effectLst>
            </a:endParaRPr>
          </a:p>
        </p:txBody>
      </p:sp>
      <p:grpSp>
        <p:nvGrpSpPr>
          <p:cNvPr id="103" name="Group 102">
            <a:extLst>
              <a:ext uri="{FF2B5EF4-FFF2-40B4-BE49-F238E27FC236}">
                <a16:creationId xmlns:a16="http://schemas.microsoft.com/office/drawing/2014/main" id="{60324D7B-4531-47EE-B001-6E374E6E559A}"/>
              </a:ext>
            </a:extLst>
          </p:cNvPr>
          <p:cNvGrpSpPr/>
          <p:nvPr/>
        </p:nvGrpSpPr>
        <p:grpSpPr>
          <a:xfrm>
            <a:off x="197607" y="8751527"/>
            <a:ext cx="12304319" cy="7489383"/>
            <a:chOff x="20334028" y="4161249"/>
            <a:chExt cx="9842585" cy="7489383"/>
          </a:xfrm>
        </p:grpSpPr>
        <p:sp>
          <p:nvSpPr>
            <p:cNvPr id="104" name="TextBox 103">
              <a:extLst>
                <a:ext uri="{FF2B5EF4-FFF2-40B4-BE49-F238E27FC236}">
                  <a16:creationId xmlns:a16="http://schemas.microsoft.com/office/drawing/2014/main" id="{6443A2C2-D2C3-4B3E-ADDB-A6ACECFC6F34}"/>
                </a:ext>
              </a:extLst>
            </p:cNvPr>
            <p:cNvSpPr txBox="1"/>
            <p:nvPr/>
          </p:nvSpPr>
          <p:spPr>
            <a:xfrm>
              <a:off x="21439160" y="4456807"/>
              <a:ext cx="3513487" cy="2951577"/>
            </a:xfrm>
            <a:prstGeom prst="rect">
              <a:avLst/>
            </a:prstGeom>
            <a:noFill/>
          </p:spPr>
          <p:txBody>
            <a:bodyPr wrap="square" rtlCol="0">
              <a:spAutoFit/>
            </a:bodyPr>
            <a:lstStyle/>
            <a:p>
              <a:pPr>
                <a:lnSpc>
                  <a:spcPct val="107000"/>
                </a:lnSpc>
                <a:spcAft>
                  <a:spcPts val="800"/>
                </a:spcAft>
              </a:pPr>
              <a:r>
                <a:rPr lang="en-GB" sz="2000">
                  <a:effectLst/>
                  <a:latin typeface="Calibri" panose="020F0502020204030204" pitchFamily="34" charset="0"/>
                  <a:ea typeface="Calibri" panose="020F0502020204030204" pitchFamily="34" charset="0"/>
                  <a:cs typeface="Times New Roman" panose="02020603050405020304" pitchFamily="18" charset="0"/>
                </a:rPr>
                <a:t>Waste is collected from three key areas:</a:t>
              </a:r>
            </a:p>
            <a:p>
              <a:pPr marL="342900" lvl="0" indent="-342900">
                <a:lnSpc>
                  <a:spcPct val="107000"/>
                </a:lnSpc>
                <a:buFont typeface="Symbol" panose="05050102010706020507" pitchFamily="18" charset="2"/>
                <a:buChar char=""/>
              </a:pPr>
              <a:r>
                <a:rPr lang="en-GB" sz="2000">
                  <a:effectLst/>
                  <a:latin typeface="Calibri" panose="020F0502020204030204" pitchFamily="34" charset="0"/>
                  <a:ea typeface="Calibri" panose="020F0502020204030204" pitchFamily="34" charset="0"/>
                  <a:cs typeface="Times New Roman" panose="02020603050405020304" pitchFamily="18" charset="0"/>
                </a:rPr>
                <a:t>The town</a:t>
              </a:r>
            </a:p>
            <a:p>
              <a:pPr marL="342900" lvl="0" indent="-342900">
                <a:lnSpc>
                  <a:spcPct val="107000"/>
                </a:lnSpc>
                <a:buFont typeface="Symbol" panose="05050102010706020507" pitchFamily="18" charset="2"/>
                <a:buChar char=""/>
              </a:pPr>
              <a:r>
                <a:rPr lang="en-GB" sz="2000">
                  <a:effectLst/>
                  <a:latin typeface="Calibri" panose="020F0502020204030204" pitchFamily="34" charset="0"/>
                  <a:ea typeface="Calibri" panose="020F0502020204030204" pitchFamily="34" charset="0"/>
                  <a:cs typeface="Times New Roman" panose="02020603050405020304" pitchFamily="18" charset="0"/>
                </a:rPr>
                <a:t>The local dumpsite</a:t>
              </a:r>
            </a:p>
            <a:p>
              <a:pPr marL="342900" lvl="0" indent="-342900">
                <a:lnSpc>
                  <a:spcPct val="107000"/>
                </a:lnSpc>
                <a:spcAft>
                  <a:spcPts val="800"/>
                </a:spcAft>
                <a:buFont typeface="Symbol" panose="05050102010706020507" pitchFamily="18" charset="2"/>
                <a:buChar char=""/>
              </a:pPr>
              <a:r>
                <a:rPr lang="en-GB" sz="2000">
                  <a:effectLst/>
                  <a:latin typeface="Calibri" panose="020F0502020204030204" pitchFamily="34" charset="0"/>
                  <a:ea typeface="Calibri" panose="020F0502020204030204" pitchFamily="34" charset="0"/>
                  <a:cs typeface="Times New Roman" panose="02020603050405020304" pitchFamily="18" charset="0"/>
                </a:rPr>
                <a:t>The sea</a:t>
              </a:r>
            </a:p>
            <a:p>
              <a:pPr>
                <a:lnSpc>
                  <a:spcPct val="107000"/>
                </a:lnSpc>
                <a:spcAft>
                  <a:spcPts val="800"/>
                </a:spcAft>
              </a:pPr>
              <a:r>
                <a:rPr lang="en-GB" sz="2000">
                  <a:latin typeface="Calibri" panose="020F0502020204030204" pitchFamily="34" charset="0"/>
                  <a:ea typeface="Calibri" panose="020F0502020204030204" pitchFamily="34" charset="0"/>
                  <a:cs typeface="Times New Roman" panose="02020603050405020304" pitchFamily="18" charset="0"/>
                </a:rPr>
                <a:t>Th</a:t>
              </a:r>
              <a:r>
                <a:rPr lang="en-GB" sz="2000">
                  <a:effectLst/>
                  <a:latin typeface="Calibri" panose="020F0502020204030204" pitchFamily="34" charset="0"/>
                  <a:ea typeface="Calibri" panose="020F0502020204030204" pitchFamily="34" charset="0"/>
                  <a:cs typeface="Times New Roman" panose="02020603050405020304" pitchFamily="18" charset="0"/>
                </a:rPr>
                <a:t>e plastic can also be Imported from other areas of Peru if the supply was too low from the local area.</a:t>
              </a:r>
            </a:p>
            <a:p>
              <a:endParaRPr lang="en-GB" sz="1600"/>
            </a:p>
          </p:txBody>
        </p:sp>
        <p:pic>
          <p:nvPicPr>
            <p:cNvPr id="105" name="Graphic 2" descr="Wave">
              <a:extLst>
                <a:ext uri="{FF2B5EF4-FFF2-40B4-BE49-F238E27FC236}">
                  <a16:creationId xmlns:a16="http://schemas.microsoft.com/office/drawing/2014/main" id="{898901E5-C0A6-4BA3-820E-70FDCADE525C}"/>
                </a:ext>
              </a:extLst>
            </p:cNvPr>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20396237" y="4161249"/>
              <a:ext cx="859258" cy="1111748"/>
            </a:xfrm>
            <a:prstGeom prst="rect">
              <a:avLst/>
            </a:prstGeom>
          </p:spPr>
        </p:pic>
        <p:pic>
          <p:nvPicPr>
            <p:cNvPr id="106" name="Graphic 3" descr="Garbage">
              <a:extLst>
                <a:ext uri="{FF2B5EF4-FFF2-40B4-BE49-F238E27FC236}">
                  <a16:creationId xmlns:a16="http://schemas.microsoft.com/office/drawing/2014/main" id="{48E05D1F-90A5-4EE7-B790-88E1A29CE05A}"/>
                </a:ext>
              </a:extLst>
            </p:cNvPr>
            <p:cNvPicPr/>
            <p:nvPr/>
          </p:nvPicPr>
          <p:blipFill>
            <a:blip r:embed="rId17" cstate="print">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20449446" y="5347219"/>
              <a:ext cx="647257" cy="1051108"/>
            </a:xfrm>
            <a:prstGeom prst="rect">
              <a:avLst/>
            </a:prstGeom>
          </p:spPr>
        </p:pic>
        <p:pic>
          <p:nvPicPr>
            <p:cNvPr id="107" name="Graphic 4" descr="World">
              <a:extLst>
                <a:ext uri="{FF2B5EF4-FFF2-40B4-BE49-F238E27FC236}">
                  <a16:creationId xmlns:a16="http://schemas.microsoft.com/office/drawing/2014/main" id="{AB825A19-48C6-4A0F-9C36-07942C6D66FF}"/>
                </a:ext>
              </a:extLst>
            </p:cNvPr>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20334028" y="6560154"/>
              <a:ext cx="994607" cy="1154476"/>
            </a:xfrm>
            <a:prstGeom prst="rect">
              <a:avLst/>
            </a:prstGeom>
          </p:spPr>
        </p:pic>
        <p:sp>
          <p:nvSpPr>
            <p:cNvPr id="108" name="Arrow: Right 107">
              <a:extLst>
                <a:ext uri="{FF2B5EF4-FFF2-40B4-BE49-F238E27FC236}">
                  <a16:creationId xmlns:a16="http://schemas.microsoft.com/office/drawing/2014/main" id="{98446ECC-B60A-49F1-84BD-0D70DDB5587F}"/>
                </a:ext>
              </a:extLst>
            </p:cNvPr>
            <p:cNvSpPr/>
            <p:nvPr/>
          </p:nvSpPr>
          <p:spPr>
            <a:xfrm>
              <a:off x="25431822" y="5494548"/>
              <a:ext cx="993275" cy="606986"/>
            </a:xfrm>
            <a:prstGeom prst="rightArrow">
              <a:avLst>
                <a:gd name="adj1" fmla="val 58602"/>
                <a:gd name="adj2" fmla="val 76882"/>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109" name="TextBox 108">
              <a:extLst>
                <a:ext uri="{FF2B5EF4-FFF2-40B4-BE49-F238E27FC236}">
                  <a16:creationId xmlns:a16="http://schemas.microsoft.com/office/drawing/2014/main" id="{E516FF19-B0FA-4BDE-854B-1DE25EC41983}"/>
                </a:ext>
              </a:extLst>
            </p:cNvPr>
            <p:cNvSpPr txBox="1"/>
            <p:nvPr/>
          </p:nvSpPr>
          <p:spPr>
            <a:xfrm>
              <a:off x="26504483" y="4389630"/>
              <a:ext cx="3672130" cy="2492990"/>
            </a:xfrm>
            <a:prstGeom prst="rect">
              <a:avLst/>
            </a:prstGeom>
            <a:noFill/>
          </p:spPr>
          <p:txBody>
            <a:bodyPr wrap="square" rtlCol="0">
              <a:spAutoFit/>
            </a:bodyPr>
            <a:lstStyle/>
            <a:p>
              <a:pPr marL="342900" indent="-342900">
                <a:buFont typeface="Arial" panose="020B0604020202020204" pitchFamily="34" charset="0"/>
                <a:buChar char="•"/>
              </a:pPr>
              <a:r>
                <a:rPr lang="en-GB" sz="2000">
                  <a:effectLst/>
                  <a:latin typeface="Calibri" panose="020F0502020204030204" pitchFamily="34" charset="0"/>
                  <a:ea typeface="Calibri" panose="020F0502020204030204" pitchFamily="34" charset="0"/>
                  <a:cs typeface="Times New Roman" panose="02020603050405020304" pitchFamily="18" charset="0"/>
                </a:rPr>
                <a:t>It is then taken to a local collection point. </a:t>
              </a:r>
            </a:p>
            <a:p>
              <a:pPr marL="342900" indent="-342900">
                <a:buFont typeface="Arial" panose="020B0604020202020204" pitchFamily="34" charset="0"/>
                <a:buChar char="•"/>
              </a:pPr>
              <a:r>
                <a:rPr lang="en-GB" sz="2000">
                  <a:effectLst/>
                  <a:latin typeface="Calibri" panose="020F0502020204030204" pitchFamily="34" charset="0"/>
                  <a:ea typeface="Calibri" panose="020F0502020204030204" pitchFamily="34" charset="0"/>
                  <a:cs typeface="Times New Roman" panose="02020603050405020304" pitchFamily="18" charset="0"/>
                </a:rPr>
                <a:t>Here, the plastics are inspected and sorted into the various plastic types.</a:t>
              </a:r>
            </a:p>
            <a:p>
              <a:pPr marL="342900" indent="-342900">
                <a:buFont typeface="Arial" panose="020B0604020202020204" pitchFamily="34" charset="0"/>
                <a:buChar char="•"/>
              </a:pPr>
              <a:r>
                <a:rPr lang="en-GB" sz="2000">
                  <a:effectLst/>
                  <a:latin typeface="Calibri" panose="020F0502020204030204" pitchFamily="34" charset="0"/>
                  <a:ea typeface="Calibri" panose="020F0502020204030204" pitchFamily="34" charset="0"/>
                  <a:cs typeface="Times New Roman" panose="02020603050405020304" pitchFamily="18" charset="0"/>
                </a:rPr>
                <a:t> A mobile collection van can also be used to take the plastic to the recycling centre.</a:t>
              </a:r>
            </a:p>
            <a:p>
              <a:endParaRPr lang="en-GB" sz="1600"/>
            </a:p>
          </p:txBody>
        </p:sp>
        <p:pic>
          <p:nvPicPr>
            <p:cNvPr id="111" name="Graphic 8" descr="Recycle">
              <a:extLst>
                <a:ext uri="{FF2B5EF4-FFF2-40B4-BE49-F238E27FC236}">
                  <a16:creationId xmlns:a16="http://schemas.microsoft.com/office/drawing/2014/main" id="{998A339F-6813-409D-BAB3-A61F3F01A5B4}"/>
                </a:ext>
              </a:extLst>
            </p:cNvPr>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25270824" y="6311094"/>
              <a:ext cx="622692" cy="960045"/>
            </a:xfrm>
            <a:prstGeom prst="rect">
              <a:avLst/>
            </a:prstGeom>
          </p:spPr>
        </p:pic>
        <p:sp>
          <p:nvSpPr>
            <p:cNvPr id="112" name="Arrow: Down 111">
              <a:extLst>
                <a:ext uri="{FF2B5EF4-FFF2-40B4-BE49-F238E27FC236}">
                  <a16:creationId xmlns:a16="http://schemas.microsoft.com/office/drawing/2014/main" id="{7584432C-203F-45D6-BE11-0BA2AA6F28AB}"/>
                </a:ext>
              </a:extLst>
            </p:cNvPr>
            <p:cNvSpPr/>
            <p:nvPr/>
          </p:nvSpPr>
          <p:spPr>
            <a:xfrm>
              <a:off x="27784782" y="6427908"/>
              <a:ext cx="872063" cy="1559643"/>
            </a:xfrm>
            <a:prstGeom prst="downArrow">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113" name="TextBox 112">
              <a:extLst>
                <a:ext uri="{FF2B5EF4-FFF2-40B4-BE49-F238E27FC236}">
                  <a16:creationId xmlns:a16="http://schemas.microsoft.com/office/drawing/2014/main" id="{8B9BEA12-001D-41BE-83EF-DCE2C1FBDB17}"/>
                </a:ext>
              </a:extLst>
            </p:cNvPr>
            <p:cNvSpPr txBox="1"/>
            <p:nvPr/>
          </p:nvSpPr>
          <p:spPr>
            <a:xfrm>
              <a:off x="26365721" y="8074525"/>
              <a:ext cx="3748348" cy="3576107"/>
            </a:xfrm>
            <a:prstGeom prst="rect">
              <a:avLst/>
            </a:prstGeom>
            <a:noFill/>
          </p:spPr>
          <p:txBody>
            <a:bodyPr wrap="square" rtlCol="0">
              <a:spAutoFit/>
            </a:bodyPr>
            <a:lstStyle/>
            <a:p>
              <a:pPr marL="342900" indent="-342900">
                <a:lnSpc>
                  <a:spcPct val="107000"/>
                </a:lnSpc>
                <a:spcAft>
                  <a:spcPts val="800"/>
                </a:spcAft>
                <a:buFont typeface="Arial" panose="020B0604020202020204" pitchFamily="34" charset="0"/>
                <a:buChar char="•"/>
              </a:pPr>
              <a:r>
                <a:rPr lang="en-GB" sz="2000">
                  <a:latin typeface="Calibri" panose="020F0502020204030204" pitchFamily="34" charset="0"/>
                  <a:ea typeface="Calibri" panose="020F0502020204030204" pitchFamily="34" charset="0"/>
                  <a:cs typeface="Times New Roman" panose="02020603050405020304" pitchFamily="18" charset="0"/>
                </a:rPr>
                <a:t>The </a:t>
              </a:r>
              <a:r>
                <a:rPr lang="en-GB" sz="2000">
                  <a:effectLst/>
                  <a:latin typeface="Calibri" panose="020F0502020204030204" pitchFamily="34" charset="0"/>
                  <a:ea typeface="Calibri" panose="020F0502020204030204" pitchFamily="34" charset="0"/>
                  <a:cs typeface="Times New Roman" panose="02020603050405020304" pitchFamily="18" charset="0"/>
                </a:rPr>
                <a:t>plastics are then received from the collection point.</a:t>
              </a:r>
            </a:p>
            <a:p>
              <a:pPr marL="342900" indent="-342900">
                <a:lnSpc>
                  <a:spcPct val="107000"/>
                </a:lnSpc>
                <a:spcAft>
                  <a:spcPts val="800"/>
                </a:spcAft>
                <a:buFont typeface="Arial" panose="020B0604020202020204" pitchFamily="34" charset="0"/>
                <a:buChar char="•"/>
              </a:pPr>
              <a:r>
                <a:rPr lang="en-GB" sz="2000">
                  <a:latin typeface="Calibri" panose="020F0502020204030204" pitchFamily="34" charset="0"/>
                  <a:ea typeface="Calibri" panose="020F0502020204030204" pitchFamily="34" charset="0"/>
                  <a:cs typeface="Times New Roman" panose="02020603050405020304" pitchFamily="18" charset="0"/>
                </a:rPr>
                <a:t>They</a:t>
              </a:r>
              <a:r>
                <a:rPr lang="en-GB" sz="2000">
                  <a:effectLst/>
                  <a:latin typeface="Calibri" panose="020F0502020204030204" pitchFamily="34" charset="0"/>
                  <a:ea typeface="Calibri" panose="020F0502020204030204" pitchFamily="34" charset="0"/>
                  <a:cs typeface="Times New Roman" panose="02020603050405020304" pitchFamily="18" charset="0"/>
                </a:rPr>
                <a:t> are processed into a form where they can be reused. </a:t>
              </a:r>
            </a:p>
            <a:p>
              <a:pPr marL="342900" indent="-342900">
                <a:lnSpc>
                  <a:spcPct val="107000"/>
                </a:lnSpc>
                <a:spcAft>
                  <a:spcPts val="800"/>
                </a:spcAft>
                <a:buFont typeface="Arial" panose="020B0604020202020204" pitchFamily="34" charset="0"/>
                <a:buChar char="•"/>
              </a:pPr>
              <a:r>
                <a:rPr lang="en-GB" sz="2000">
                  <a:effectLst/>
                  <a:latin typeface="Calibri" panose="020F0502020204030204" pitchFamily="34" charset="0"/>
                  <a:ea typeface="Calibri" panose="020F0502020204030204" pitchFamily="34" charset="0"/>
                  <a:cs typeface="Times New Roman" panose="02020603050405020304" pitchFamily="18" charset="0"/>
                </a:rPr>
                <a:t>The plastic is shredded down into small flakes and sorted into different boxes depending on the flake sizes and plastic types. The flakes are then used to create various items as explained in section 8. </a:t>
              </a:r>
            </a:p>
          </p:txBody>
        </p:sp>
        <p:grpSp>
          <p:nvGrpSpPr>
            <p:cNvPr id="114" name="Group 113">
              <a:extLst>
                <a:ext uri="{FF2B5EF4-FFF2-40B4-BE49-F238E27FC236}">
                  <a16:creationId xmlns:a16="http://schemas.microsoft.com/office/drawing/2014/main" id="{88181D6E-74B6-4064-810A-E26581E6032C}"/>
                </a:ext>
              </a:extLst>
            </p:cNvPr>
            <p:cNvGrpSpPr/>
            <p:nvPr/>
          </p:nvGrpSpPr>
          <p:grpSpPr>
            <a:xfrm>
              <a:off x="27975197" y="6825590"/>
              <a:ext cx="481489" cy="563266"/>
              <a:chOff x="452460" y="-615324"/>
              <a:chExt cx="922606" cy="957536"/>
            </a:xfrm>
            <a:solidFill>
              <a:schemeClr val="accent1">
                <a:lumMod val="75000"/>
              </a:schemeClr>
            </a:solidFill>
          </p:grpSpPr>
          <p:pic>
            <p:nvPicPr>
              <p:cNvPr id="121" name="Graphic 12" descr="Recycle sign">
                <a:extLst>
                  <a:ext uri="{FF2B5EF4-FFF2-40B4-BE49-F238E27FC236}">
                    <a16:creationId xmlns:a16="http://schemas.microsoft.com/office/drawing/2014/main" id="{B2DC5B68-3157-4537-A07C-13CDA7189056}"/>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452460" y="-615324"/>
                <a:ext cx="922606" cy="957536"/>
              </a:xfrm>
              <a:prstGeom prst="rect">
                <a:avLst/>
              </a:prstGeom>
            </p:spPr>
          </p:pic>
          <p:pic>
            <p:nvPicPr>
              <p:cNvPr id="122" name="Graphic 13" descr="Saw blade">
                <a:extLst>
                  <a:ext uri="{FF2B5EF4-FFF2-40B4-BE49-F238E27FC236}">
                    <a16:creationId xmlns:a16="http://schemas.microsoft.com/office/drawing/2014/main" id="{FB69DFD9-6EC4-4DDC-A7B6-A83D13BB4833}"/>
                  </a:ext>
                </a:extLst>
              </p:cNvPr>
              <p:cNvPicPr>
                <a:picLocks noChangeAspect="1"/>
              </p:cNvPicPr>
              <p:nvPr/>
            </p:nvPicPr>
            <p:blipFill>
              <a:blip r:embed="rId25" cstate="print">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768700" y="-234530"/>
                <a:ext cx="290121" cy="290122"/>
              </a:xfrm>
              <a:prstGeom prst="rect">
                <a:avLst/>
              </a:prstGeom>
            </p:spPr>
          </p:pic>
        </p:grpSp>
        <p:sp>
          <p:nvSpPr>
            <p:cNvPr id="115" name="Arrow: Down 114">
              <a:extLst>
                <a:ext uri="{FF2B5EF4-FFF2-40B4-BE49-F238E27FC236}">
                  <a16:creationId xmlns:a16="http://schemas.microsoft.com/office/drawing/2014/main" id="{142EC070-2A3C-4343-91E2-33571D0053D0}"/>
                </a:ext>
              </a:extLst>
            </p:cNvPr>
            <p:cNvSpPr/>
            <p:nvPr/>
          </p:nvSpPr>
          <p:spPr>
            <a:xfrm rot="5400000">
              <a:off x="23719130" y="9224471"/>
              <a:ext cx="676411" cy="964645"/>
            </a:xfrm>
            <a:prstGeom prst="down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116" name="TextBox 115">
              <a:extLst>
                <a:ext uri="{FF2B5EF4-FFF2-40B4-BE49-F238E27FC236}">
                  <a16:creationId xmlns:a16="http://schemas.microsoft.com/office/drawing/2014/main" id="{C6027E5E-C83A-4EE4-9309-1563A26F377A}"/>
                </a:ext>
              </a:extLst>
            </p:cNvPr>
            <p:cNvSpPr txBox="1"/>
            <p:nvPr/>
          </p:nvSpPr>
          <p:spPr>
            <a:xfrm>
              <a:off x="20398254" y="8927604"/>
              <a:ext cx="3011976" cy="1631216"/>
            </a:xfrm>
            <a:prstGeom prst="rect">
              <a:avLst/>
            </a:prstGeom>
            <a:noFill/>
          </p:spPr>
          <p:txBody>
            <a:bodyPr wrap="square" rtlCol="0">
              <a:spAutoFit/>
            </a:bodyPr>
            <a:lstStyle/>
            <a:p>
              <a:r>
                <a:rPr lang="en-GB" sz="2000">
                  <a:effectLst/>
                  <a:latin typeface="Calibri" panose="020F0502020204030204" pitchFamily="34" charset="0"/>
                  <a:ea typeface="Calibri" panose="020F0502020204030204" pitchFamily="34" charset="0"/>
                  <a:cs typeface="Times New Roman" panose="02020603050405020304" pitchFamily="18" charset="0"/>
                </a:rPr>
                <a:t>The recycled plastics will be used to make various items, such as: </a:t>
              </a:r>
            </a:p>
            <a:p>
              <a:pPr marL="342900" indent="-342900">
                <a:buFont typeface="Arial" panose="020B0604020202020204" pitchFamily="34" charset="0"/>
                <a:buChar char="•"/>
              </a:pPr>
              <a:r>
                <a:rPr lang="en-GB" sz="2000">
                  <a:effectLst/>
                  <a:latin typeface="Calibri" panose="020F0502020204030204" pitchFamily="34" charset="0"/>
                  <a:ea typeface="Calibri" panose="020F0502020204030204" pitchFamily="34" charset="0"/>
                  <a:cs typeface="Times New Roman" panose="02020603050405020304" pitchFamily="18" charset="0"/>
                </a:rPr>
                <a:t>face masks</a:t>
              </a:r>
              <a:endParaRPr lang="en-GB" sz="200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Arial" panose="020B0604020202020204" pitchFamily="34" charset="0"/>
                <a:buChar char="•"/>
              </a:pPr>
              <a:r>
                <a:rPr lang="en-GB" sz="2000">
                  <a:effectLst/>
                  <a:latin typeface="Calibri" panose="020F0502020204030204" pitchFamily="34" charset="0"/>
                  <a:ea typeface="Calibri" panose="020F0502020204030204" pitchFamily="34" charset="0"/>
                  <a:cs typeface="Times New Roman" panose="02020603050405020304" pitchFamily="18" charset="0"/>
                </a:rPr>
                <a:t>key chains</a:t>
              </a:r>
              <a:endParaRPr lang="en-GB" sz="200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Arial" panose="020B0604020202020204" pitchFamily="34" charset="0"/>
                <a:buChar char="•"/>
              </a:pPr>
              <a:r>
                <a:rPr lang="en-GB" sz="2000">
                  <a:effectLst/>
                  <a:latin typeface="Calibri" panose="020F0502020204030204" pitchFamily="34" charset="0"/>
                  <a:ea typeface="Calibri" panose="020F0502020204030204" pitchFamily="34" charset="0"/>
                  <a:cs typeface="Times New Roman" panose="02020603050405020304" pitchFamily="18" charset="0"/>
                </a:rPr>
                <a:t>rulers</a:t>
              </a:r>
            </a:p>
          </p:txBody>
        </p:sp>
        <p:pic>
          <p:nvPicPr>
            <p:cNvPr id="117" name="Picture 116" descr="Face shield - Free fashion icons">
              <a:extLst>
                <a:ext uri="{FF2B5EF4-FFF2-40B4-BE49-F238E27FC236}">
                  <a16:creationId xmlns:a16="http://schemas.microsoft.com/office/drawing/2014/main" id="{EB37644D-73B6-46BC-817C-77B377A00E02}"/>
                </a:ext>
              </a:extLst>
            </p:cNvPr>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24321631" y="8240164"/>
              <a:ext cx="771079" cy="889444"/>
            </a:xfrm>
            <a:prstGeom prst="rect">
              <a:avLst/>
            </a:prstGeom>
            <a:noFill/>
            <a:ln>
              <a:noFill/>
            </a:ln>
          </p:spPr>
        </p:pic>
        <p:pic>
          <p:nvPicPr>
            <p:cNvPr id="118" name="Picture 117" descr="Key, keychain icon - Download on Iconfinder">
              <a:extLst>
                <a:ext uri="{FF2B5EF4-FFF2-40B4-BE49-F238E27FC236}">
                  <a16:creationId xmlns:a16="http://schemas.microsoft.com/office/drawing/2014/main" id="{9916113F-F888-4CE8-9DD5-5583FC74AEDA}"/>
                </a:ext>
              </a:extLst>
            </p:cNvPr>
            <p:cNvPicPr/>
            <p:nvPr/>
          </p:nvPicPr>
          <p:blipFill>
            <a:blip r:embed="rId28" cstate="print">
              <a:biLevel thresh="50000"/>
              <a:extLst>
                <a:ext uri="{28A0092B-C50C-407E-A947-70E740481C1C}">
                  <a14:useLocalDpi xmlns:a14="http://schemas.microsoft.com/office/drawing/2010/main" val="0"/>
                </a:ext>
              </a:extLst>
            </a:blip>
            <a:srcRect/>
            <a:stretch>
              <a:fillRect/>
            </a:stretch>
          </p:blipFill>
          <p:spPr bwMode="auto">
            <a:xfrm>
              <a:off x="23079369" y="10221157"/>
              <a:ext cx="939280" cy="1193842"/>
            </a:xfrm>
            <a:prstGeom prst="rect">
              <a:avLst/>
            </a:prstGeom>
            <a:noFill/>
            <a:ln>
              <a:noFill/>
            </a:ln>
          </p:spPr>
        </p:pic>
        <p:pic>
          <p:nvPicPr>
            <p:cNvPr id="119" name="Graphic 20" descr="Ruler">
              <a:extLst>
                <a:ext uri="{FF2B5EF4-FFF2-40B4-BE49-F238E27FC236}">
                  <a16:creationId xmlns:a16="http://schemas.microsoft.com/office/drawing/2014/main" id="{F5D2043D-FA40-4D9A-912A-9B271F8DF45C}"/>
                </a:ext>
              </a:extLst>
            </p:cNvPr>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24377902" y="10370833"/>
              <a:ext cx="758336" cy="894489"/>
            </a:xfrm>
            <a:prstGeom prst="rect">
              <a:avLst/>
            </a:prstGeom>
          </p:spPr>
        </p:pic>
        <p:pic>
          <p:nvPicPr>
            <p:cNvPr id="120" name="Graphic 119" descr="Fins">
              <a:extLst>
                <a:ext uri="{FF2B5EF4-FFF2-40B4-BE49-F238E27FC236}">
                  <a16:creationId xmlns:a16="http://schemas.microsoft.com/office/drawing/2014/main" id="{8978B84F-5585-4A08-8297-6A0C5D41CB4A}"/>
                </a:ext>
              </a:extLst>
            </p:cNvPr>
            <p:cNvPicPr>
              <a:picLocks noChangeAspect="1"/>
            </p:cNvPicPr>
            <p:nvPr/>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23171671" y="8149922"/>
              <a:ext cx="771079" cy="914400"/>
            </a:xfrm>
            <a:prstGeom prst="rect">
              <a:avLst/>
            </a:prstGeom>
          </p:spPr>
        </p:pic>
      </p:grpSp>
      <p:sp>
        <p:nvSpPr>
          <p:cNvPr id="123" name="Rectangle 122">
            <a:extLst>
              <a:ext uri="{FF2B5EF4-FFF2-40B4-BE49-F238E27FC236}">
                <a16:creationId xmlns:a16="http://schemas.microsoft.com/office/drawing/2014/main" id="{02637A28-F930-4D2D-8A29-0F7015A483D1}"/>
              </a:ext>
            </a:extLst>
          </p:cNvPr>
          <p:cNvSpPr/>
          <p:nvPr/>
        </p:nvSpPr>
        <p:spPr>
          <a:xfrm>
            <a:off x="79906" y="8200032"/>
            <a:ext cx="3308989" cy="646331"/>
          </a:xfrm>
          <a:prstGeom prst="rect">
            <a:avLst/>
          </a:prstGeom>
          <a:noFill/>
        </p:spPr>
        <p:txBody>
          <a:bodyPr wrap="square" lIns="91440" tIns="45720" rIns="91440" bIns="45720">
            <a:spAutoFit/>
          </a:bodyPr>
          <a:lstStyle/>
          <a:p>
            <a:pPr algn="ctr"/>
            <a:r>
              <a:rPr lang="en-US" sz="3600" b="1">
                <a:ln w="0"/>
                <a:effectLst>
                  <a:outerShdw blurRad="38100" dist="19050" dir="2700000" algn="tl" rotWithShape="0">
                    <a:schemeClr val="dk1">
                      <a:alpha val="40000"/>
                    </a:schemeClr>
                  </a:outerShdw>
                </a:effectLst>
              </a:rPr>
              <a:t>7</a:t>
            </a:r>
            <a:r>
              <a:rPr lang="en-US" sz="3600" b="1" cap="none" spc="0">
                <a:ln w="0"/>
                <a:solidFill>
                  <a:schemeClr val="tx1"/>
                </a:solidFill>
                <a:effectLst>
                  <a:outerShdw blurRad="38100" dist="19050" dir="2700000" algn="tl" rotWithShape="0">
                    <a:schemeClr val="dk1">
                      <a:alpha val="40000"/>
                    </a:schemeClr>
                  </a:outerShdw>
                </a:effectLst>
              </a:rPr>
              <a:t>. The Process</a:t>
            </a:r>
          </a:p>
        </p:txBody>
      </p:sp>
      <p:pic>
        <p:nvPicPr>
          <p:cNvPr id="13" name="Graphic 12" descr="Truck">
            <a:extLst>
              <a:ext uri="{FF2B5EF4-FFF2-40B4-BE49-F238E27FC236}">
                <a16:creationId xmlns:a16="http://schemas.microsoft.com/office/drawing/2014/main" id="{1F959EDD-EB46-4F11-943F-6F68736353A9}"/>
              </a:ext>
            </a:extLst>
          </p:cNvPr>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6362777" y="9023097"/>
            <a:ext cx="914400" cy="914400"/>
          </a:xfrm>
          <a:prstGeom prst="rect">
            <a:avLst/>
          </a:prstGeom>
        </p:spPr>
      </p:pic>
    </p:spTree>
    <p:extLst>
      <p:ext uri="{BB962C8B-B14F-4D97-AF65-F5344CB8AC3E}">
        <p14:creationId xmlns:p14="http://schemas.microsoft.com/office/powerpoint/2010/main" val="14567115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4" descr="Diagram&#10;&#10;Description automatically generated">
            <a:extLst>
              <a:ext uri="{FF2B5EF4-FFF2-40B4-BE49-F238E27FC236}">
                <a16:creationId xmlns:a16="http://schemas.microsoft.com/office/drawing/2014/main" id="{35772B78-7E36-438F-BCA8-03CA910D8D61}"/>
              </a:ext>
            </a:extLst>
          </p:cNvPr>
          <p:cNvPicPr>
            <a:picLocks noChangeAspect="1"/>
          </p:cNvPicPr>
          <p:nvPr/>
        </p:nvPicPr>
        <p:blipFill>
          <a:blip r:embed="rId3"/>
          <a:stretch>
            <a:fillRect/>
          </a:stretch>
        </p:blipFill>
        <p:spPr>
          <a:xfrm>
            <a:off x="19142330" y="956535"/>
            <a:ext cx="6144367" cy="5274647"/>
          </a:xfrm>
          <a:prstGeom prst="rect">
            <a:avLst/>
          </a:prstGeom>
        </p:spPr>
      </p:pic>
      <p:sp>
        <p:nvSpPr>
          <p:cNvPr id="2" name="Rectangle 1">
            <a:extLst>
              <a:ext uri="{FF2B5EF4-FFF2-40B4-BE49-F238E27FC236}">
                <a16:creationId xmlns:a16="http://schemas.microsoft.com/office/drawing/2014/main" id="{567C8A35-D55E-44DF-B51B-D184F8D2ADA4}"/>
              </a:ext>
            </a:extLst>
          </p:cNvPr>
          <p:cNvSpPr/>
          <p:nvPr/>
        </p:nvSpPr>
        <p:spPr>
          <a:xfrm>
            <a:off x="690726" y="2653265"/>
            <a:ext cx="2764650" cy="646331"/>
          </a:xfrm>
          <a:prstGeom prst="rect">
            <a:avLst/>
          </a:prstGeom>
          <a:noFill/>
        </p:spPr>
        <p:txBody>
          <a:bodyPr wrap="square" lIns="91440" tIns="45720" rIns="91440" bIns="45720">
            <a:spAutoFit/>
          </a:bodyPr>
          <a:lstStyle/>
          <a:p>
            <a:pPr algn="ctr"/>
            <a:r>
              <a:rPr lang="en-US" sz="3600" b="1" cap="none" spc="0">
                <a:ln w="0"/>
                <a:solidFill>
                  <a:srgbClr val="0070C0"/>
                </a:solidFill>
                <a:effectLst>
                  <a:outerShdw blurRad="38100" dist="19050" dir="2700000" algn="tl" rotWithShape="0">
                    <a:schemeClr val="dk1">
                      <a:alpha val="40000"/>
                    </a:schemeClr>
                  </a:outerShdw>
                </a:effectLst>
              </a:rPr>
              <a:t>1. About </a:t>
            </a:r>
            <a:r>
              <a:rPr lang="en-US" sz="3600" b="1">
                <a:ln w="0"/>
                <a:solidFill>
                  <a:srgbClr val="0070C0"/>
                </a:solidFill>
                <a:effectLst>
                  <a:outerShdw blurRad="38100" dist="19050" dir="2700000" algn="tl" rotWithShape="0">
                    <a:schemeClr val="dk1">
                      <a:alpha val="40000"/>
                    </a:schemeClr>
                  </a:outerShdw>
                </a:effectLst>
              </a:rPr>
              <a:t>U</a:t>
            </a:r>
            <a:r>
              <a:rPr lang="en-US" sz="3600" b="1" cap="none" spc="0">
                <a:ln w="0"/>
                <a:solidFill>
                  <a:srgbClr val="0070C0"/>
                </a:solidFill>
                <a:effectLst>
                  <a:outerShdw blurRad="38100" dist="19050" dir="2700000" algn="tl" rotWithShape="0">
                    <a:schemeClr val="dk1">
                      <a:alpha val="40000"/>
                    </a:schemeClr>
                  </a:outerShdw>
                </a:effectLst>
              </a:rPr>
              <a:t>s</a:t>
            </a:r>
          </a:p>
        </p:txBody>
      </p:sp>
      <p:sp>
        <p:nvSpPr>
          <p:cNvPr id="3" name="Rectangle 2">
            <a:extLst>
              <a:ext uri="{FF2B5EF4-FFF2-40B4-BE49-F238E27FC236}">
                <a16:creationId xmlns:a16="http://schemas.microsoft.com/office/drawing/2014/main" id="{9C3BE4F9-7C2F-4602-B38E-00432FCD28F9}"/>
              </a:ext>
            </a:extLst>
          </p:cNvPr>
          <p:cNvSpPr/>
          <p:nvPr/>
        </p:nvSpPr>
        <p:spPr>
          <a:xfrm>
            <a:off x="447608" y="3293038"/>
            <a:ext cx="6211259" cy="5346848"/>
          </a:xfrm>
          <a:prstGeom prst="rect">
            <a:avLst/>
          </a:prstGeom>
        </p:spPr>
        <p:txBody>
          <a:bodyPr wrap="square">
            <a:spAutoFit/>
          </a:bodyPr>
          <a:lstStyle/>
          <a:p>
            <a:pPr marL="342900" lvl="0" indent="-342900">
              <a:lnSpc>
                <a:spcPct val="107000"/>
              </a:lnSpc>
              <a:spcAft>
                <a:spcPts val="0"/>
              </a:spcAft>
              <a:buFont typeface="Symbol" panose="05050102010706020507" pitchFamily="18" charset="2"/>
              <a:buChar char=""/>
            </a:pPr>
            <a:r>
              <a:rPr lang="en-GB" sz="2000" dirty="0">
                <a:latin typeface="Calibri" panose="020F0502020204030204" pitchFamily="34" charset="0"/>
                <a:ea typeface="Calibri" panose="020F0502020204030204" pitchFamily="34" charset="0"/>
                <a:cs typeface="Times New Roman" panose="02020603050405020304" pitchFamily="18" charset="0"/>
              </a:rPr>
              <a:t>Despite good amounts of tourism in the area the communities of Lobitos and Piedritas struggle from high levels of poverty. This is partly because much of the money generated from this tourism goes to foreign investors instead. </a:t>
            </a:r>
          </a:p>
          <a:p>
            <a:pPr marL="342900" lvl="0" indent="-342900">
              <a:lnSpc>
                <a:spcPct val="107000"/>
              </a:lnSpc>
              <a:spcAft>
                <a:spcPts val="0"/>
              </a:spcAft>
              <a:buFont typeface="Symbol" panose="05050102010706020507" pitchFamily="18" charset="2"/>
              <a:buChar char=""/>
            </a:pPr>
            <a:r>
              <a:rPr lang="en-GB" sz="2000" dirty="0">
                <a:latin typeface="Calibri" panose="020F0502020204030204" pitchFamily="34" charset="0"/>
                <a:ea typeface="Calibri" panose="020F0502020204030204" pitchFamily="34" charset="0"/>
                <a:cs typeface="Times New Roman" panose="02020603050405020304" pitchFamily="18" charset="0"/>
              </a:rPr>
              <a:t>In order to improve the quality of life of people in the region we plan to recycle their plastic waste into several solutions which can be used to help the community and several items which can be sold to tourists, generating capital which can then be reinvested into our project and allowing the local community to benefit more from the tourism industry. </a:t>
            </a:r>
          </a:p>
          <a:p>
            <a:pPr marL="342900" lvl="0" indent="-342900">
              <a:lnSpc>
                <a:spcPct val="107000"/>
              </a:lnSpc>
              <a:spcAft>
                <a:spcPts val="800"/>
              </a:spcAft>
              <a:buFont typeface="Symbol" panose="05050102010706020507" pitchFamily="18" charset="2"/>
              <a:buChar char=""/>
            </a:pPr>
            <a:r>
              <a:rPr lang="en-GB" sz="2000" dirty="0">
                <a:latin typeface="Calibri" panose="020F0502020204030204" pitchFamily="34" charset="0"/>
                <a:ea typeface="Calibri" panose="020F0502020204030204" pitchFamily="34" charset="0"/>
                <a:cs typeface="Times New Roman" panose="02020603050405020304" pitchFamily="18" charset="0"/>
              </a:rPr>
              <a:t>As plastic is so versatile it can be used to address a range of issues the communities faces from rainwater collection to school supplies. Our project also allows new solutions to be created as new issues come up. </a:t>
            </a:r>
          </a:p>
        </p:txBody>
      </p:sp>
      <p:grpSp>
        <p:nvGrpSpPr>
          <p:cNvPr id="6" name="Group 5">
            <a:extLst>
              <a:ext uri="{FF2B5EF4-FFF2-40B4-BE49-F238E27FC236}">
                <a16:creationId xmlns:a16="http://schemas.microsoft.com/office/drawing/2014/main" id="{85CC4566-4CA2-4306-91F7-234D7155CC51}"/>
              </a:ext>
            </a:extLst>
          </p:cNvPr>
          <p:cNvGrpSpPr/>
          <p:nvPr/>
        </p:nvGrpSpPr>
        <p:grpSpPr>
          <a:xfrm>
            <a:off x="447608" y="18574090"/>
            <a:ext cx="29456779" cy="4941528"/>
            <a:chOff x="-2030362" y="1358379"/>
            <a:chExt cx="13852704" cy="4068574"/>
          </a:xfrm>
        </p:grpSpPr>
        <p:sp>
          <p:nvSpPr>
            <p:cNvPr id="7" name="TextBox 6">
              <a:extLst>
                <a:ext uri="{FF2B5EF4-FFF2-40B4-BE49-F238E27FC236}">
                  <a16:creationId xmlns:a16="http://schemas.microsoft.com/office/drawing/2014/main" id="{26C280AF-1679-4216-81A8-C9B8BC7A7685}"/>
                </a:ext>
              </a:extLst>
            </p:cNvPr>
            <p:cNvSpPr txBox="1"/>
            <p:nvPr/>
          </p:nvSpPr>
          <p:spPr>
            <a:xfrm>
              <a:off x="-1929579" y="2310062"/>
              <a:ext cx="2967789" cy="3116891"/>
            </a:xfrm>
            <a:prstGeom prst="rect">
              <a:avLst/>
            </a:prstGeom>
            <a:noFill/>
          </p:spPr>
          <p:txBody>
            <a:bodyPr wrap="square" rtlCol="0">
              <a:spAutoFit/>
            </a:bodyPr>
            <a:lstStyle/>
            <a:p>
              <a:r>
                <a:rPr lang="en-GB" b="1"/>
                <a:t>Stage 0</a:t>
              </a:r>
            </a:p>
            <a:p>
              <a:r>
                <a:rPr lang="en-GB" sz="1600"/>
                <a:t>-  </a:t>
              </a:r>
              <a:r>
                <a:rPr lang="en-GB"/>
                <a:t>  Source Funding for the project</a:t>
              </a:r>
            </a:p>
            <a:p>
              <a:pPr marL="285750" indent="-285750">
                <a:buFontTx/>
                <a:buChar char="-"/>
              </a:pPr>
              <a:r>
                <a:rPr lang="en-GB"/>
                <a:t>Assemble and ship the required goods</a:t>
              </a:r>
            </a:p>
            <a:p>
              <a:pPr marL="285750" indent="-285750">
                <a:buFontTx/>
                <a:buChar char="-"/>
              </a:pPr>
              <a:r>
                <a:rPr lang="en-GB"/>
                <a:t>Acquire land and develop the facility </a:t>
              </a:r>
            </a:p>
            <a:p>
              <a:pPr marL="285750" indent="-285750">
                <a:buFontTx/>
                <a:buChar char="-"/>
              </a:pPr>
              <a:r>
                <a:rPr lang="en-GB"/>
                <a:t>Begin a training scheme for unemployed locals</a:t>
              </a:r>
            </a:p>
            <a:p>
              <a:pPr marL="285750" indent="-285750">
                <a:buFontTx/>
                <a:buChar char="-"/>
              </a:pPr>
              <a:endParaRPr lang="en-GB"/>
            </a:p>
            <a:p>
              <a:pPr marL="285750" indent="-285750">
                <a:buFontTx/>
                <a:buChar char="-"/>
              </a:pPr>
              <a:endParaRPr lang="en-GB"/>
            </a:p>
            <a:p>
              <a:pPr marL="285750" indent="-285750">
                <a:buFontTx/>
                <a:buChar char="-"/>
              </a:pPr>
              <a:endParaRPr lang="en-GB"/>
            </a:p>
            <a:p>
              <a:endParaRPr lang="en-GB" sz="2400"/>
            </a:p>
            <a:p>
              <a:endParaRPr lang="en-GB" sz="2400"/>
            </a:p>
            <a:p>
              <a:endParaRPr lang="en-GB" sz="2400"/>
            </a:p>
            <a:p>
              <a:endParaRPr lang="en-GB" sz="2400"/>
            </a:p>
          </p:txBody>
        </p:sp>
        <p:grpSp>
          <p:nvGrpSpPr>
            <p:cNvPr id="8" name="Group 7">
              <a:extLst>
                <a:ext uri="{FF2B5EF4-FFF2-40B4-BE49-F238E27FC236}">
                  <a16:creationId xmlns:a16="http://schemas.microsoft.com/office/drawing/2014/main" id="{9D9A212E-2C11-4511-BFF1-09B27ADAE66B}"/>
                </a:ext>
              </a:extLst>
            </p:cNvPr>
            <p:cNvGrpSpPr/>
            <p:nvPr/>
          </p:nvGrpSpPr>
          <p:grpSpPr>
            <a:xfrm>
              <a:off x="-2030362" y="1358379"/>
              <a:ext cx="13852704" cy="3751977"/>
              <a:chOff x="-2030362" y="1358379"/>
              <a:chExt cx="13852704" cy="3751977"/>
            </a:xfrm>
          </p:grpSpPr>
          <p:sp>
            <p:nvSpPr>
              <p:cNvPr id="9" name="Arrow: Right 8">
                <a:extLst>
                  <a:ext uri="{FF2B5EF4-FFF2-40B4-BE49-F238E27FC236}">
                    <a16:creationId xmlns:a16="http://schemas.microsoft.com/office/drawing/2014/main" id="{4701A9A1-DB10-48F7-8B5B-0D33ADDED115}"/>
                  </a:ext>
                </a:extLst>
              </p:cNvPr>
              <p:cNvSpPr/>
              <p:nvPr/>
            </p:nvSpPr>
            <p:spPr>
              <a:xfrm>
                <a:off x="-2030362" y="1358379"/>
                <a:ext cx="13837647" cy="3565358"/>
              </a:xfrm>
              <a:prstGeom prst="rightArrow">
                <a:avLst>
                  <a:gd name="adj1" fmla="val 47550"/>
                  <a:gd name="adj2" fmla="val 103608"/>
                </a:avLst>
              </a:prstGeom>
              <a:noFill/>
              <a:ln w="57150"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GB"/>
              </a:p>
            </p:txBody>
          </p:sp>
          <p:sp>
            <p:nvSpPr>
              <p:cNvPr id="10" name="TextBox 9">
                <a:extLst>
                  <a:ext uri="{FF2B5EF4-FFF2-40B4-BE49-F238E27FC236}">
                    <a16:creationId xmlns:a16="http://schemas.microsoft.com/office/drawing/2014/main" id="{E9DBB9D7-6853-416A-BA22-72FF92F830D1}"/>
                  </a:ext>
                </a:extLst>
              </p:cNvPr>
              <p:cNvSpPr txBox="1"/>
              <p:nvPr/>
            </p:nvSpPr>
            <p:spPr>
              <a:xfrm>
                <a:off x="644616" y="2344393"/>
                <a:ext cx="3946358" cy="1216348"/>
              </a:xfrm>
              <a:prstGeom prst="rect">
                <a:avLst/>
              </a:prstGeom>
              <a:noFill/>
            </p:spPr>
            <p:txBody>
              <a:bodyPr wrap="square" rtlCol="0">
                <a:spAutoFit/>
              </a:bodyPr>
              <a:lstStyle/>
              <a:p>
                <a:r>
                  <a:rPr lang="en-GB" b="1"/>
                  <a:t>Stage 1</a:t>
                </a:r>
                <a:endParaRPr lang="en-GB"/>
              </a:p>
              <a:p>
                <a:pPr marL="285750" indent="-285750">
                  <a:buFontTx/>
                  <a:buChar char="-"/>
                </a:pPr>
                <a:r>
                  <a:rPr lang="en-GB"/>
                  <a:t>Place Recycling collection points &amp; collect all available recycled plastics</a:t>
                </a:r>
              </a:p>
              <a:p>
                <a:pPr marL="285750" indent="-285750">
                  <a:buFontTx/>
                  <a:buChar char="-"/>
                </a:pPr>
                <a:r>
                  <a:rPr lang="en-GB"/>
                  <a:t>Begin production on face shields &amp; classroom supplies</a:t>
                </a:r>
              </a:p>
              <a:p>
                <a:pPr marL="285750" indent="-285750">
                  <a:buFontTx/>
                  <a:buChar char="-"/>
                </a:pPr>
                <a:r>
                  <a:rPr lang="en-GB"/>
                  <a:t>Distribute items amongst Lobitos &amp; </a:t>
                </a:r>
                <a:r>
                  <a:rPr lang="en-GB" err="1"/>
                  <a:t>Piedritas</a:t>
                </a:r>
                <a:r>
                  <a:rPr lang="en-GB"/>
                  <a:t>  </a:t>
                </a:r>
              </a:p>
              <a:p>
                <a:pPr marL="285750" indent="-285750">
                  <a:buFontTx/>
                  <a:buChar char="-"/>
                </a:pPr>
                <a:r>
                  <a:rPr lang="en-GB"/>
                  <a:t>Measure success at this stage, can we progress?</a:t>
                </a:r>
              </a:p>
            </p:txBody>
          </p:sp>
          <p:sp>
            <p:nvSpPr>
              <p:cNvPr id="11" name="TextBox 10">
                <a:extLst>
                  <a:ext uri="{FF2B5EF4-FFF2-40B4-BE49-F238E27FC236}">
                    <a16:creationId xmlns:a16="http://schemas.microsoft.com/office/drawing/2014/main" id="{8F52DF89-CEB0-4461-AFF2-BC7CC24135A7}"/>
                  </a:ext>
                </a:extLst>
              </p:cNvPr>
              <p:cNvSpPr txBox="1"/>
              <p:nvPr/>
            </p:nvSpPr>
            <p:spPr>
              <a:xfrm>
                <a:off x="4501192" y="2350926"/>
                <a:ext cx="3657600" cy="2179289"/>
              </a:xfrm>
              <a:prstGeom prst="rect">
                <a:avLst/>
              </a:prstGeom>
              <a:noFill/>
            </p:spPr>
            <p:txBody>
              <a:bodyPr wrap="square" rtlCol="0">
                <a:spAutoFit/>
              </a:bodyPr>
              <a:lstStyle/>
              <a:p>
                <a:r>
                  <a:rPr lang="en-GB" b="1"/>
                  <a:t>Stage 2</a:t>
                </a:r>
                <a:endParaRPr lang="en-GB"/>
              </a:p>
              <a:p>
                <a:pPr marL="285750" indent="-285750">
                  <a:buFontTx/>
                  <a:buChar char="-"/>
                </a:pPr>
                <a:r>
                  <a:rPr lang="en-GB"/>
                  <a:t>Diversify our production, making water bottles, keyrings and recycling bins. </a:t>
                </a:r>
              </a:p>
              <a:p>
                <a:pPr marL="285750" indent="-285750">
                  <a:buFontTx/>
                  <a:buChar char="-"/>
                </a:pPr>
                <a:r>
                  <a:rPr lang="en-GB"/>
                  <a:t>Sell keyrings to tourists, recycling all money earned back into production. </a:t>
                </a:r>
              </a:p>
              <a:p>
                <a:pPr marL="285750" indent="-285750">
                  <a:buFontTx/>
                  <a:buChar char="-"/>
                </a:pPr>
                <a:endParaRPr lang="en-GB" sz="1600"/>
              </a:p>
              <a:p>
                <a:pPr marL="285750" indent="-285750">
                  <a:buFontTx/>
                  <a:buChar char="-"/>
                </a:pPr>
                <a:endParaRPr lang="en-GB" sz="1600"/>
              </a:p>
              <a:p>
                <a:endParaRPr lang="en-GB" sz="2000"/>
              </a:p>
              <a:p>
                <a:endParaRPr lang="en-GB" sz="2000"/>
              </a:p>
              <a:p>
                <a:endParaRPr lang="en-GB" sz="2000"/>
              </a:p>
              <a:p>
                <a:endParaRPr lang="en-GB" sz="2000"/>
              </a:p>
            </p:txBody>
          </p:sp>
          <p:sp>
            <p:nvSpPr>
              <p:cNvPr id="12" name="TextBox 11">
                <a:extLst>
                  <a:ext uri="{FF2B5EF4-FFF2-40B4-BE49-F238E27FC236}">
                    <a16:creationId xmlns:a16="http://schemas.microsoft.com/office/drawing/2014/main" id="{E95A6175-A2F2-4552-9798-E464DCF5158E}"/>
                  </a:ext>
                </a:extLst>
              </p:cNvPr>
              <p:cNvSpPr txBox="1"/>
              <p:nvPr/>
            </p:nvSpPr>
            <p:spPr>
              <a:xfrm>
                <a:off x="8484628" y="2330062"/>
                <a:ext cx="3337714" cy="2780294"/>
              </a:xfrm>
              <a:prstGeom prst="rect">
                <a:avLst/>
              </a:prstGeom>
              <a:noFill/>
            </p:spPr>
            <p:txBody>
              <a:bodyPr wrap="square" rtlCol="0">
                <a:spAutoFit/>
              </a:bodyPr>
              <a:lstStyle/>
              <a:p>
                <a:r>
                  <a:rPr lang="en-GB" b="1"/>
                  <a:t>Stage 3, 4 and 5</a:t>
                </a:r>
              </a:p>
              <a:p>
                <a:pPr marL="285750" indent="-285750">
                  <a:buFontTx/>
                  <a:buChar char="-"/>
                </a:pPr>
                <a:r>
                  <a:rPr lang="en-GB"/>
                  <a:t>Through measuring the success of the previous stage, upscale production in order to make both, more, and larger items.</a:t>
                </a:r>
              </a:p>
              <a:p>
                <a:pPr marL="285750" indent="-285750">
                  <a:buFontTx/>
                  <a:buChar char="-"/>
                </a:pPr>
                <a:r>
                  <a:rPr lang="en-GB"/>
                  <a:t>Increase the amount of machinery and solar panels in order to sustain a healthy manufacturing process.</a:t>
                </a:r>
              </a:p>
              <a:p>
                <a:endParaRPr lang="en-GB" sz="1400"/>
              </a:p>
              <a:p>
                <a:endParaRPr lang="en-GB" sz="1400"/>
              </a:p>
              <a:p>
                <a:endParaRPr lang="en-GB" sz="1400"/>
              </a:p>
              <a:p>
                <a:endParaRPr lang="en-GB" sz="1400"/>
              </a:p>
              <a:p>
                <a:endParaRPr lang="en-GB" sz="1400"/>
              </a:p>
              <a:p>
                <a:endParaRPr lang="en-GB" sz="1400"/>
              </a:p>
              <a:p>
                <a:endParaRPr lang="en-GB" sz="1400"/>
              </a:p>
            </p:txBody>
          </p:sp>
        </p:grpSp>
      </p:grpSp>
      <p:pic>
        <p:nvPicPr>
          <p:cNvPr id="16" name="Picture 5" descr="Map&#10;&#10;Description automatically generated">
            <a:extLst>
              <a:ext uri="{FF2B5EF4-FFF2-40B4-BE49-F238E27FC236}">
                <a16:creationId xmlns:a16="http://schemas.microsoft.com/office/drawing/2014/main" id="{D48E4A94-CB5F-4CE7-869A-90D7E7A06F0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257082" y="7536573"/>
            <a:ext cx="9226659" cy="4935190"/>
          </a:xfrm>
          <a:prstGeom prst="rect">
            <a:avLst/>
          </a:prstGeom>
        </p:spPr>
      </p:pic>
      <p:sp>
        <p:nvSpPr>
          <p:cNvPr id="17" name="Rectangle 16">
            <a:extLst>
              <a:ext uri="{FF2B5EF4-FFF2-40B4-BE49-F238E27FC236}">
                <a16:creationId xmlns:a16="http://schemas.microsoft.com/office/drawing/2014/main" id="{B718B48A-2FB8-49A1-9D1D-9406470D1EDB}"/>
              </a:ext>
            </a:extLst>
          </p:cNvPr>
          <p:cNvSpPr/>
          <p:nvPr/>
        </p:nvSpPr>
        <p:spPr>
          <a:xfrm>
            <a:off x="7993444" y="10658295"/>
            <a:ext cx="3764645" cy="646331"/>
          </a:xfrm>
          <a:prstGeom prst="rect">
            <a:avLst/>
          </a:prstGeom>
          <a:noFill/>
        </p:spPr>
        <p:txBody>
          <a:bodyPr wrap="square" lIns="91440" tIns="45720" rIns="91440" bIns="45720">
            <a:spAutoFit/>
          </a:bodyPr>
          <a:lstStyle/>
          <a:p>
            <a:pPr algn="ctr"/>
            <a:r>
              <a:rPr lang="en-US" sz="3600" b="1">
                <a:ln w="0"/>
                <a:solidFill>
                  <a:srgbClr val="0070C0"/>
                </a:solidFill>
                <a:effectLst>
                  <a:outerShdw blurRad="38100" dist="19050" dir="2700000" algn="tl" rotWithShape="0">
                    <a:schemeClr val="dk1">
                      <a:alpha val="40000"/>
                    </a:schemeClr>
                  </a:outerShdw>
                </a:effectLst>
              </a:rPr>
              <a:t>6. Machines</a:t>
            </a:r>
          </a:p>
        </p:txBody>
      </p:sp>
      <p:grpSp>
        <p:nvGrpSpPr>
          <p:cNvPr id="18" name="Group 17">
            <a:extLst>
              <a:ext uri="{FF2B5EF4-FFF2-40B4-BE49-F238E27FC236}">
                <a16:creationId xmlns:a16="http://schemas.microsoft.com/office/drawing/2014/main" id="{1E16A5F1-5658-4A96-8B6B-6011100C2695}"/>
              </a:ext>
            </a:extLst>
          </p:cNvPr>
          <p:cNvGrpSpPr/>
          <p:nvPr/>
        </p:nvGrpSpPr>
        <p:grpSpPr>
          <a:xfrm>
            <a:off x="8271361" y="11320901"/>
            <a:ext cx="9603474" cy="5187273"/>
            <a:chOff x="1849876" y="2029481"/>
            <a:chExt cx="8743615" cy="4458921"/>
          </a:xfrm>
        </p:grpSpPr>
        <p:grpSp>
          <p:nvGrpSpPr>
            <p:cNvPr id="19" name="Group 18">
              <a:extLst>
                <a:ext uri="{FF2B5EF4-FFF2-40B4-BE49-F238E27FC236}">
                  <a16:creationId xmlns:a16="http://schemas.microsoft.com/office/drawing/2014/main" id="{652FC0E0-52CA-4117-9CF7-C24711898C82}"/>
                </a:ext>
              </a:extLst>
            </p:cNvPr>
            <p:cNvGrpSpPr/>
            <p:nvPr/>
          </p:nvGrpSpPr>
          <p:grpSpPr>
            <a:xfrm>
              <a:off x="3806920" y="2357807"/>
              <a:ext cx="6786571" cy="4130595"/>
              <a:chOff x="146781" y="2655229"/>
              <a:chExt cx="8067508" cy="3548451"/>
            </a:xfrm>
          </p:grpSpPr>
          <p:sp>
            <p:nvSpPr>
              <p:cNvPr id="29" name="TextBox 28">
                <a:extLst>
                  <a:ext uri="{FF2B5EF4-FFF2-40B4-BE49-F238E27FC236}">
                    <a16:creationId xmlns:a16="http://schemas.microsoft.com/office/drawing/2014/main" id="{0E553D85-FA2E-4D2E-A319-65DCEB38CC72}"/>
                  </a:ext>
                </a:extLst>
              </p:cNvPr>
              <p:cNvSpPr txBox="1"/>
              <p:nvPr/>
            </p:nvSpPr>
            <p:spPr>
              <a:xfrm>
                <a:off x="187564" y="2655229"/>
                <a:ext cx="7071994" cy="1572643"/>
              </a:xfrm>
              <a:prstGeom prst="rect">
                <a:avLst/>
              </a:prstGeom>
              <a:noFill/>
            </p:spPr>
            <p:txBody>
              <a:bodyPr wrap="square" rtlCol="0">
                <a:spAutoFit/>
              </a:bodyPr>
              <a:lstStyle/>
              <a:p>
                <a:r>
                  <a:rPr lang="en-GB" sz="2000" b="1" dirty="0"/>
                  <a:t>Generating items from waste plastic involves 3 steps.</a:t>
                </a:r>
              </a:p>
              <a:p>
                <a:pPr marL="342900" indent="-342900">
                  <a:buAutoNum type="arabicPeriod"/>
                </a:pPr>
                <a:r>
                  <a:rPr lang="en-GB" sz="2000" dirty="0"/>
                  <a:t>Shredding of the plastic into smaller parts.</a:t>
                </a:r>
              </a:p>
              <a:p>
                <a:pPr marL="342900" indent="-342900">
                  <a:buAutoNum type="arabicPeriod"/>
                </a:pPr>
                <a:r>
                  <a:rPr lang="en-GB" sz="2000" dirty="0"/>
                  <a:t>Melting the shredded plastic.</a:t>
                </a:r>
              </a:p>
              <a:p>
                <a:pPr marL="342900" indent="-342900">
                  <a:buAutoNum type="arabicPeriod"/>
                </a:pPr>
                <a:r>
                  <a:rPr lang="en-GB" sz="2000" dirty="0"/>
                  <a:t>Pumping the melted plastic into a mould and letting it set.</a:t>
                </a:r>
              </a:p>
              <a:p>
                <a:endParaRPr lang="en-GB" sz="2000" dirty="0"/>
              </a:p>
            </p:txBody>
          </p:sp>
          <p:sp>
            <p:nvSpPr>
              <p:cNvPr id="30" name="TextBox 29">
                <a:extLst>
                  <a:ext uri="{FF2B5EF4-FFF2-40B4-BE49-F238E27FC236}">
                    <a16:creationId xmlns:a16="http://schemas.microsoft.com/office/drawing/2014/main" id="{A9CC8213-FBD6-4CAC-9A73-894E404FDA8E}"/>
                  </a:ext>
                </a:extLst>
              </p:cNvPr>
              <p:cNvSpPr txBox="1"/>
              <p:nvPr/>
            </p:nvSpPr>
            <p:spPr>
              <a:xfrm>
                <a:off x="146781" y="3862743"/>
                <a:ext cx="8067508" cy="2340937"/>
              </a:xfrm>
              <a:prstGeom prst="rect">
                <a:avLst/>
              </a:prstGeom>
              <a:noFill/>
            </p:spPr>
            <p:txBody>
              <a:bodyPr wrap="square" rtlCol="0">
                <a:spAutoFit/>
              </a:bodyPr>
              <a:lstStyle/>
              <a:p>
                <a:r>
                  <a:rPr lang="en-GB" sz="2000" b="1"/>
                  <a:t>The 3 Machines</a:t>
                </a:r>
              </a:p>
              <a:p>
                <a:r>
                  <a:rPr lang="en-GB" sz="2000"/>
                  <a:t>The Shredder – Breaks larger plastic objects down into small parts, easier and more consistent to melt</a:t>
                </a:r>
              </a:p>
              <a:p>
                <a:endParaRPr lang="en-GB" sz="2000"/>
              </a:p>
              <a:p>
                <a:r>
                  <a:rPr lang="en-GB" sz="2000"/>
                  <a:t>The Injection Moulder – Both melts the plastic and moulds it, producing more intricate 3D items. </a:t>
                </a:r>
              </a:p>
              <a:p>
                <a:endParaRPr lang="en-GB" sz="2000"/>
              </a:p>
              <a:p>
                <a:r>
                  <a:rPr lang="en-GB" sz="2000"/>
                  <a:t>The Extrusion Moulder – Melts the plastic and moulds to produce a beam of specified shape, can be 2D, or 3D.    </a:t>
                </a:r>
              </a:p>
              <a:p>
                <a:endParaRPr lang="en-GB" sz="2000"/>
              </a:p>
            </p:txBody>
          </p:sp>
        </p:grpSp>
        <p:grpSp>
          <p:nvGrpSpPr>
            <p:cNvPr id="20" name="Group 19">
              <a:extLst>
                <a:ext uri="{FF2B5EF4-FFF2-40B4-BE49-F238E27FC236}">
                  <a16:creationId xmlns:a16="http://schemas.microsoft.com/office/drawing/2014/main" id="{12EB2C43-6ABB-4645-90AD-22E731D022F9}"/>
                </a:ext>
              </a:extLst>
            </p:cNvPr>
            <p:cNvGrpSpPr/>
            <p:nvPr/>
          </p:nvGrpSpPr>
          <p:grpSpPr>
            <a:xfrm>
              <a:off x="1849876" y="2029481"/>
              <a:ext cx="2081388" cy="4143761"/>
              <a:chOff x="1087876" y="2425190"/>
              <a:chExt cx="2081388" cy="4143761"/>
            </a:xfrm>
          </p:grpSpPr>
          <p:pic>
            <p:nvPicPr>
              <p:cNvPr id="21" name="Picture 20" descr="A picture containing table, game&#10;&#10;Description automatically generated">
                <a:extLst>
                  <a:ext uri="{FF2B5EF4-FFF2-40B4-BE49-F238E27FC236}">
                    <a16:creationId xmlns:a16="http://schemas.microsoft.com/office/drawing/2014/main" id="{0B60AFB8-DE2F-4D17-91D7-2DD8D40E98E2}"/>
                  </a:ext>
                </a:extLst>
              </p:cNvPr>
              <p:cNvPicPr/>
              <p:nvPr/>
            </p:nvPicPr>
            <p:blipFill rotWithShape="1">
              <a:blip r:embed="rId5" cstate="print">
                <a:extLst>
                  <a:ext uri="{28A0092B-C50C-407E-A947-70E740481C1C}">
                    <a14:useLocalDpi xmlns:a14="http://schemas.microsoft.com/office/drawing/2010/main" val="0"/>
                  </a:ext>
                </a:extLst>
              </a:blip>
              <a:srcRect/>
              <a:stretch/>
            </p:blipFill>
            <p:spPr bwMode="auto">
              <a:xfrm flipH="1">
                <a:off x="1461435" y="3783699"/>
                <a:ext cx="1383659" cy="1132813"/>
              </a:xfrm>
              <a:custGeom>
                <a:avLst/>
                <a:gdLst/>
                <a:ahLst/>
                <a:cxnLst/>
                <a:rect l="l" t="t" r="r" b="b"/>
                <a:pathLst>
                  <a:path w="2849586" h="2849586">
                    <a:moveTo>
                      <a:pt x="1424793" y="0"/>
                    </a:moveTo>
                    <a:cubicBezTo>
                      <a:pt x="2211684" y="0"/>
                      <a:pt x="2849586" y="637902"/>
                      <a:pt x="2849586" y="1424793"/>
                    </a:cubicBezTo>
                    <a:cubicBezTo>
                      <a:pt x="2849586" y="2211684"/>
                      <a:pt x="2211684" y="2849586"/>
                      <a:pt x="1424793" y="2849586"/>
                    </a:cubicBezTo>
                    <a:cubicBezTo>
                      <a:pt x="637902" y="2849586"/>
                      <a:pt x="0" y="2211684"/>
                      <a:pt x="0" y="1424793"/>
                    </a:cubicBezTo>
                    <a:cubicBezTo>
                      <a:pt x="0" y="637902"/>
                      <a:pt x="637902" y="0"/>
                      <a:pt x="1424793" y="0"/>
                    </a:cubicBezTo>
                    <a:close/>
                  </a:path>
                </a:pathLst>
              </a:custGeom>
              <a:extLst>
                <a:ext uri="{53640926-AAD7-44D8-BBD7-CCE9431645EC}">
                  <a14:shadowObscured xmlns:a14="http://schemas.microsoft.com/office/drawing/2010/main"/>
                </a:ext>
              </a:extLst>
            </p:spPr>
          </p:pic>
          <p:pic>
            <p:nvPicPr>
              <p:cNvPr id="22" name="Picture 21" descr="A stool in front of a table&#10;&#10;Description automatically generated">
                <a:extLst>
                  <a:ext uri="{FF2B5EF4-FFF2-40B4-BE49-F238E27FC236}">
                    <a16:creationId xmlns:a16="http://schemas.microsoft.com/office/drawing/2014/main" id="{3E3E8A8C-9A55-4E90-A963-5D3EF2494286}"/>
                  </a:ext>
                </a:extLst>
              </p:cNvPr>
              <p:cNvPicPr>
                <a:picLocks noChangeAspect="1"/>
              </p:cNvPicPr>
              <p:nvPr/>
            </p:nvPicPr>
            <p:blipFill rotWithShape="1">
              <a:blip r:embed="rId6"/>
              <a:srcRect/>
              <a:stretch/>
            </p:blipFill>
            <p:spPr>
              <a:xfrm flipH="1">
                <a:off x="1403855" y="2425190"/>
                <a:ext cx="1274392" cy="1043355"/>
              </a:xfrm>
              <a:custGeom>
                <a:avLst/>
                <a:gdLst/>
                <a:ahLst/>
                <a:cxnLst/>
                <a:rect l="l" t="t" r="r" b="b"/>
                <a:pathLst>
                  <a:path w="2849586" h="2849586">
                    <a:moveTo>
                      <a:pt x="1424793" y="0"/>
                    </a:moveTo>
                    <a:cubicBezTo>
                      <a:pt x="2211684" y="0"/>
                      <a:pt x="2849586" y="637902"/>
                      <a:pt x="2849586" y="1424793"/>
                    </a:cubicBezTo>
                    <a:cubicBezTo>
                      <a:pt x="2849586" y="2211684"/>
                      <a:pt x="2211684" y="2849586"/>
                      <a:pt x="1424793" y="2849586"/>
                    </a:cubicBezTo>
                    <a:cubicBezTo>
                      <a:pt x="637902" y="2849586"/>
                      <a:pt x="0" y="2211684"/>
                      <a:pt x="0" y="1424793"/>
                    </a:cubicBezTo>
                    <a:cubicBezTo>
                      <a:pt x="0" y="637902"/>
                      <a:pt x="637902" y="0"/>
                      <a:pt x="1424793" y="0"/>
                    </a:cubicBezTo>
                    <a:close/>
                  </a:path>
                </a:pathLst>
              </a:custGeom>
            </p:spPr>
          </p:pic>
          <p:pic>
            <p:nvPicPr>
              <p:cNvPr id="23" name="Picture 22" descr="Diagram, engineering drawing&#10;&#10;Description automatically generated">
                <a:extLst>
                  <a:ext uri="{FF2B5EF4-FFF2-40B4-BE49-F238E27FC236}">
                    <a16:creationId xmlns:a16="http://schemas.microsoft.com/office/drawing/2014/main" id="{F3A187B5-A277-49DF-878C-78EA44A120BA}"/>
                  </a:ext>
                </a:extLst>
              </p:cNvPr>
              <p:cNvPicPr>
                <a:picLocks noChangeAspect="1"/>
              </p:cNvPicPr>
              <p:nvPr/>
            </p:nvPicPr>
            <p:blipFill rotWithShape="1">
              <a:blip r:embed="rId7"/>
              <a:srcRect/>
              <a:stretch/>
            </p:blipFill>
            <p:spPr>
              <a:xfrm flipH="1">
                <a:off x="1412047" y="5249005"/>
                <a:ext cx="1383659" cy="1132813"/>
              </a:xfrm>
              <a:custGeom>
                <a:avLst/>
                <a:gdLst/>
                <a:ahLst/>
                <a:cxnLst/>
                <a:rect l="l" t="t" r="r" b="b"/>
                <a:pathLst>
                  <a:path w="2849586" h="2849586">
                    <a:moveTo>
                      <a:pt x="1424793" y="0"/>
                    </a:moveTo>
                    <a:cubicBezTo>
                      <a:pt x="2211684" y="0"/>
                      <a:pt x="2849586" y="637902"/>
                      <a:pt x="2849586" y="1424793"/>
                    </a:cubicBezTo>
                    <a:cubicBezTo>
                      <a:pt x="2849586" y="2211684"/>
                      <a:pt x="2211684" y="2849586"/>
                      <a:pt x="1424793" y="2849586"/>
                    </a:cubicBezTo>
                    <a:cubicBezTo>
                      <a:pt x="637902" y="2849586"/>
                      <a:pt x="0" y="2211684"/>
                      <a:pt x="0" y="1424793"/>
                    </a:cubicBezTo>
                    <a:cubicBezTo>
                      <a:pt x="0" y="637902"/>
                      <a:pt x="637902" y="0"/>
                      <a:pt x="1424793" y="0"/>
                    </a:cubicBezTo>
                    <a:close/>
                  </a:path>
                </a:pathLst>
              </a:custGeom>
            </p:spPr>
          </p:pic>
          <p:sp>
            <p:nvSpPr>
              <p:cNvPr id="24" name="TextBox 23">
                <a:extLst>
                  <a:ext uri="{FF2B5EF4-FFF2-40B4-BE49-F238E27FC236}">
                    <a16:creationId xmlns:a16="http://schemas.microsoft.com/office/drawing/2014/main" id="{ABAE6B73-1194-4FCE-989D-A9A62409960C}"/>
                  </a:ext>
                </a:extLst>
              </p:cNvPr>
              <p:cNvSpPr txBox="1"/>
              <p:nvPr/>
            </p:nvSpPr>
            <p:spPr>
              <a:xfrm flipH="1">
                <a:off x="1287439" y="3438063"/>
                <a:ext cx="1632873" cy="290579"/>
              </a:xfrm>
              <a:prstGeom prst="rect">
                <a:avLst/>
              </a:prstGeom>
              <a:noFill/>
            </p:spPr>
            <p:txBody>
              <a:bodyPr wrap="square" rtlCol="0">
                <a:spAutoFit/>
              </a:bodyPr>
              <a:lstStyle/>
              <a:p>
                <a:r>
                  <a:rPr lang="en-GB" sz="1400" b="1"/>
                  <a:t>The Shredder</a:t>
                </a:r>
              </a:p>
            </p:txBody>
          </p:sp>
          <p:sp>
            <p:nvSpPr>
              <p:cNvPr id="25" name="TextBox 24">
                <a:extLst>
                  <a:ext uri="{FF2B5EF4-FFF2-40B4-BE49-F238E27FC236}">
                    <a16:creationId xmlns:a16="http://schemas.microsoft.com/office/drawing/2014/main" id="{1A1CDD94-D344-4450-8522-D0EE0BF4A832}"/>
                  </a:ext>
                </a:extLst>
              </p:cNvPr>
              <p:cNvSpPr txBox="1"/>
              <p:nvPr/>
            </p:nvSpPr>
            <p:spPr>
              <a:xfrm flipH="1">
                <a:off x="1087876" y="4817693"/>
                <a:ext cx="2032000" cy="290579"/>
              </a:xfrm>
              <a:prstGeom prst="rect">
                <a:avLst/>
              </a:prstGeom>
              <a:noFill/>
            </p:spPr>
            <p:txBody>
              <a:bodyPr wrap="square" rtlCol="0">
                <a:spAutoFit/>
              </a:bodyPr>
              <a:lstStyle/>
              <a:p>
                <a:r>
                  <a:rPr lang="en-GB" sz="1400" b="1"/>
                  <a:t>The Injection Moulder</a:t>
                </a:r>
              </a:p>
            </p:txBody>
          </p:sp>
          <p:sp>
            <p:nvSpPr>
              <p:cNvPr id="26" name="TextBox 25">
                <a:extLst>
                  <a:ext uri="{FF2B5EF4-FFF2-40B4-BE49-F238E27FC236}">
                    <a16:creationId xmlns:a16="http://schemas.microsoft.com/office/drawing/2014/main" id="{CA9C7537-DA78-4CC9-8B6B-8C7539D569AF}"/>
                  </a:ext>
                </a:extLst>
              </p:cNvPr>
              <p:cNvSpPr txBox="1"/>
              <p:nvPr/>
            </p:nvSpPr>
            <p:spPr>
              <a:xfrm flipH="1">
                <a:off x="1137264" y="6278372"/>
                <a:ext cx="2032000" cy="290579"/>
              </a:xfrm>
              <a:prstGeom prst="rect">
                <a:avLst/>
              </a:prstGeom>
              <a:noFill/>
            </p:spPr>
            <p:txBody>
              <a:bodyPr wrap="square" rtlCol="0">
                <a:spAutoFit/>
              </a:bodyPr>
              <a:lstStyle/>
              <a:p>
                <a:r>
                  <a:rPr lang="en-GB" sz="1400" b="1"/>
                  <a:t>The Extrusion Moulder</a:t>
                </a:r>
              </a:p>
            </p:txBody>
          </p:sp>
          <p:cxnSp>
            <p:nvCxnSpPr>
              <p:cNvPr id="27" name="Straight Connector 26">
                <a:extLst>
                  <a:ext uri="{FF2B5EF4-FFF2-40B4-BE49-F238E27FC236}">
                    <a16:creationId xmlns:a16="http://schemas.microsoft.com/office/drawing/2014/main" id="{A7A0D9D0-023E-4564-920B-0332D6AC84A7}"/>
                  </a:ext>
                </a:extLst>
              </p:cNvPr>
              <p:cNvCxnSpPr>
                <a:cxnSpLocks/>
              </p:cNvCxnSpPr>
              <p:nvPr/>
            </p:nvCxnSpPr>
            <p:spPr>
              <a:xfrm>
                <a:off x="1493799" y="5163330"/>
                <a:ext cx="1037721"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1D2F4AAB-5D81-4719-B770-01F5E3DDBD95}"/>
                  </a:ext>
                </a:extLst>
              </p:cNvPr>
              <p:cNvCxnSpPr>
                <a:cxnSpLocks/>
              </p:cNvCxnSpPr>
              <p:nvPr/>
            </p:nvCxnSpPr>
            <p:spPr>
              <a:xfrm>
                <a:off x="1522191" y="3773029"/>
                <a:ext cx="1037721" cy="0"/>
              </a:xfrm>
              <a:prstGeom prst="line">
                <a:avLst/>
              </a:prstGeom>
              <a:ln w="28575"/>
            </p:spPr>
            <p:style>
              <a:lnRef idx="1">
                <a:schemeClr val="dk1"/>
              </a:lnRef>
              <a:fillRef idx="0">
                <a:schemeClr val="dk1"/>
              </a:fillRef>
              <a:effectRef idx="0">
                <a:schemeClr val="dk1"/>
              </a:effectRef>
              <a:fontRef idx="minor">
                <a:schemeClr val="tx1"/>
              </a:fontRef>
            </p:style>
          </p:cxnSp>
        </p:grpSp>
      </p:grpSp>
      <p:pic>
        <p:nvPicPr>
          <p:cNvPr id="51" name="Picture 6" descr="Table&#10;&#10;Description automatically generated">
            <a:extLst>
              <a:ext uri="{FF2B5EF4-FFF2-40B4-BE49-F238E27FC236}">
                <a16:creationId xmlns:a16="http://schemas.microsoft.com/office/drawing/2014/main" id="{099A24DB-6322-4723-9F57-CB2D3D219871}"/>
              </a:ext>
            </a:extLst>
          </p:cNvPr>
          <p:cNvPicPr>
            <a:picLocks noChangeAspect="1"/>
          </p:cNvPicPr>
          <p:nvPr/>
        </p:nvPicPr>
        <p:blipFill>
          <a:blip r:embed="rId8"/>
          <a:stretch>
            <a:fillRect/>
          </a:stretch>
        </p:blipFill>
        <p:spPr>
          <a:xfrm>
            <a:off x="377804" y="9399112"/>
            <a:ext cx="6645305" cy="4330342"/>
          </a:xfrm>
          <a:prstGeom prst="rect">
            <a:avLst/>
          </a:prstGeom>
        </p:spPr>
      </p:pic>
      <p:sp>
        <p:nvSpPr>
          <p:cNvPr id="52" name="Rectangle 51">
            <a:extLst>
              <a:ext uri="{FF2B5EF4-FFF2-40B4-BE49-F238E27FC236}">
                <a16:creationId xmlns:a16="http://schemas.microsoft.com/office/drawing/2014/main" id="{68655EBF-2B4B-4B2D-BECD-81E9D77DDD4D}"/>
              </a:ext>
            </a:extLst>
          </p:cNvPr>
          <p:cNvSpPr/>
          <p:nvPr/>
        </p:nvSpPr>
        <p:spPr>
          <a:xfrm>
            <a:off x="587129" y="8792923"/>
            <a:ext cx="3764645" cy="646331"/>
          </a:xfrm>
          <a:prstGeom prst="rect">
            <a:avLst/>
          </a:prstGeom>
          <a:noFill/>
        </p:spPr>
        <p:txBody>
          <a:bodyPr wrap="square" lIns="91440" tIns="45720" rIns="91440" bIns="45720">
            <a:spAutoFit/>
          </a:bodyPr>
          <a:lstStyle/>
          <a:p>
            <a:pPr algn="ctr"/>
            <a:r>
              <a:rPr lang="en-US" sz="3600" b="1">
                <a:ln w="0"/>
                <a:solidFill>
                  <a:srgbClr val="0070C0"/>
                </a:solidFill>
                <a:effectLst>
                  <a:outerShdw blurRad="38100" dist="19050" dir="2700000" algn="tl" rotWithShape="0">
                    <a:schemeClr val="dk1">
                      <a:alpha val="40000"/>
                    </a:schemeClr>
                  </a:outerShdw>
                </a:effectLst>
              </a:rPr>
              <a:t>2. Design Matrix</a:t>
            </a:r>
          </a:p>
        </p:txBody>
      </p:sp>
      <p:sp>
        <p:nvSpPr>
          <p:cNvPr id="53" name="Rectangle 52">
            <a:extLst>
              <a:ext uri="{FF2B5EF4-FFF2-40B4-BE49-F238E27FC236}">
                <a16:creationId xmlns:a16="http://schemas.microsoft.com/office/drawing/2014/main" id="{ED0AEF1F-8A2D-435B-A93F-AABCC881F010}"/>
              </a:ext>
            </a:extLst>
          </p:cNvPr>
          <p:cNvSpPr/>
          <p:nvPr/>
        </p:nvSpPr>
        <p:spPr>
          <a:xfrm>
            <a:off x="7815165" y="2545462"/>
            <a:ext cx="3764645" cy="646331"/>
          </a:xfrm>
          <a:prstGeom prst="rect">
            <a:avLst/>
          </a:prstGeom>
          <a:noFill/>
        </p:spPr>
        <p:txBody>
          <a:bodyPr wrap="square" lIns="91440" tIns="45720" rIns="91440" bIns="45720">
            <a:spAutoFit/>
          </a:bodyPr>
          <a:lstStyle/>
          <a:p>
            <a:pPr algn="ctr"/>
            <a:r>
              <a:rPr lang="en-US" sz="3600" b="1">
                <a:ln w="0"/>
                <a:solidFill>
                  <a:srgbClr val="0070C0"/>
                </a:solidFill>
                <a:effectLst>
                  <a:outerShdw blurRad="38100" dist="19050" dir="2700000" algn="tl" rotWithShape="0">
                    <a:schemeClr val="dk1">
                      <a:alpha val="40000"/>
                    </a:schemeClr>
                  </a:outerShdw>
                </a:effectLst>
              </a:rPr>
              <a:t>5. Processes</a:t>
            </a:r>
          </a:p>
        </p:txBody>
      </p:sp>
      <p:sp>
        <p:nvSpPr>
          <p:cNvPr id="54" name="Rectangle 53">
            <a:extLst>
              <a:ext uri="{FF2B5EF4-FFF2-40B4-BE49-F238E27FC236}">
                <a16:creationId xmlns:a16="http://schemas.microsoft.com/office/drawing/2014/main" id="{FAECF6CF-8AB3-4E5D-9397-77E043FEA771}"/>
              </a:ext>
            </a:extLst>
          </p:cNvPr>
          <p:cNvSpPr/>
          <p:nvPr/>
        </p:nvSpPr>
        <p:spPr>
          <a:xfrm>
            <a:off x="409918" y="18852280"/>
            <a:ext cx="3764645" cy="646331"/>
          </a:xfrm>
          <a:prstGeom prst="rect">
            <a:avLst/>
          </a:prstGeom>
          <a:noFill/>
        </p:spPr>
        <p:txBody>
          <a:bodyPr wrap="square" lIns="91440" tIns="45720" rIns="91440" bIns="45720">
            <a:spAutoFit/>
          </a:bodyPr>
          <a:lstStyle/>
          <a:p>
            <a:pPr algn="ctr"/>
            <a:r>
              <a:rPr lang="en-US" sz="3600" b="1">
                <a:ln w="0"/>
                <a:solidFill>
                  <a:srgbClr val="0070C0"/>
                </a:solidFill>
                <a:effectLst>
                  <a:outerShdw blurRad="38100" dist="19050" dir="2700000" algn="tl" rotWithShape="0">
                    <a:schemeClr val="dk1">
                      <a:alpha val="40000"/>
                    </a:schemeClr>
                  </a:outerShdw>
                </a:effectLst>
              </a:rPr>
              <a:t>4. Long Term Plan</a:t>
            </a:r>
          </a:p>
        </p:txBody>
      </p:sp>
      <p:sp>
        <p:nvSpPr>
          <p:cNvPr id="61" name="Rectangle 60">
            <a:extLst>
              <a:ext uri="{FF2B5EF4-FFF2-40B4-BE49-F238E27FC236}">
                <a16:creationId xmlns:a16="http://schemas.microsoft.com/office/drawing/2014/main" id="{373115AD-D7F6-45EC-9D7E-459FDFD49E75}"/>
              </a:ext>
            </a:extLst>
          </p:cNvPr>
          <p:cNvSpPr/>
          <p:nvPr/>
        </p:nvSpPr>
        <p:spPr>
          <a:xfrm>
            <a:off x="19412119" y="12601620"/>
            <a:ext cx="3535606" cy="646331"/>
          </a:xfrm>
          <a:prstGeom prst="rect">
            <a:avLst/>
          </a:prstGeom>
          <a:noFill/>
        </p:spPr>
        <p:txBody>
          <a:bodyPr wrap="square" lIns="91440" tIns="45720" rIns="91440" bIns="45720">
            <a:spAutoFit/>
          </a:bodyPr>
          <a:lstStyle/>
          <a:p>
            <a:r>
              <a:rPr lang="en-US" sz="3600" b="1" cap="none" spc="0">
                <a:ln w="0"/>
                <a:solidFill>
                  <a:srgbClr val="0070C0"/>
                </a:solidFill>
                <a:effectLst>
                  <a:outerShdw blurRad="38100" dist="19050" dir="2700000" algn="tl" rotWithShape="0">
                    <a:schemeClr val="dk1">
                      <a:alpha val="40000"/>
                    </a:schemeClr>
                  </a:outerShdw>
                </a:effectLst>
              </a:rPr>
              <a:t>11. Economics</a:t>
            </a:r>
          </a:p>
        </p:txBody>
      </p:sp>
      <p:pic>
        <p:nvPicPr>
          <p:cNvPr id="63" name="Picture 62">
            <a:extLst>
              <a:ext uri="{FF2B5EF4-FFF2-40B4-BE49-F238E27FC236}">
                <a16:creationId xmlns:a16="http://schemas.microsoft.com/office/drawing/2014/main" id="{746AED28-1C0B-4B99-B9E2-5B661947A122}"/>
              </a:ext>
            </a:extLst>
          </p:cNvPr>
          <p:cNvPicPr>
            <a:picLocks noChangeAspect="1"/>
          </p:cNvPicPr>
          <p:nvPr/>
        </p:nvPicPr>
        <p:blipFill>
          <a:blip r:embed="rId9"/>
          <a:stretch>
            <a:fillRect/>
          </a:stretch>
        </p:blipFill>
        <p:spPr>
          <a:xfrm>
            <a:off x="659693" y="14588493"/>
            <a:ext cx="5815424" cy="3974483"/>
          </a:xfrm>
          <a:prstGeom prst="rect">
            <a:avLst/>
          </a:prstGeom>
        </p:spPr>
      </p:pic>
      <p:sp>
        <p:nvSpPr>
          <p:cNvPr id="64" name="Rectangle 63">
            <a:extLst>
              <a:ext uri="{FF2B5EF4-FFF2-40B4-BE49-F238E27FC236}">
                <a16:creationId xmlns:a16="http://schemas.microsoft.com/office/drawing/2014/main" id="{6C2AE776-EF68-4BF5-B3FE-14684810C0C5}"/>
              </a:ext>
            </a:extLst>
          </p:cNvPr>
          <p:cNvSpPr/>
          <p:nvPr/>
        </p:nvSpPr>
        <p:spPr>
          <a:xfrm>
            <a:off x="699223" y="13771814"/>
            <a:ext cx="3764645" cy="646331"/>
          </a:xfrm>
          <a:prstGeom prst="rect">
            <a:avLst/>
          </a:prstGeom>
          <a:noFill/>
        </p:spPr>
        <p:txBody>
          <a:bodyPr wrap="square" lIns="91440" tIns="45720" rIns="91440" bIns="45720">
            <a:spAutoFit/>
          </a:bodyPr>
          <a:lstStyle/>
          <a:p>
            <a:r>
              <a:rPr lang="en-US" sz="3600" b="1">
                <a:ln w="0"/>
                <a:solidFill>
                  <a:srgbClr val="0070C0"/>
                </a:solidFill>
                <a:effectLst>
                  <a:outerShdw blurRad="38100" dist="19050" dir="2700000" algn="tl" rotWithShape="0">
                    <a:schemeClr val="dk1">
                      <a:alpha val="40000"/>
                    </a:schemeClr>
                  </a:outerShdw>
                </a:effectLst>
              </a:rPr>
              <a:t>3. SWOT Analysis</a:t>
            </a:r>
            <a:endParaRPr lang="en-US" sz="3600" b="1" cap="none" spc="0">
              <a:ln w="0"/>
              <a:solidFill>
                <a:srgbClr val="0070C0"/>
              </a:solidFill>
              <a:effectLst>
                <a:outerShdw blurRad="38100" dist="19050" dir="2700000" algn="tl" rotWithShape="0">
                  <a:schemeClr val="dk1">
                    <a:alpha val="40000"/>
                  </a:schemeClr>
                </a:outerShdw>
              </a:effectLst>
            </a:endParaRPr>
          </a:p>
        </p:txBody>
      </p:sp>
      <p:pic>
        <p:nvPicPr>
          <p:cNvPr id="67" name="Picture 66">
            <a:extLst>
              <a:ext uri="{FF2B5EF4-FFF2-40B4-BE49-F238E27FC236}">
                <a16:creationId xmlns:a16="http://schemas.microsoft.com/office/drawing/2014/main" id="{F1C8FD34-B647-40F4-9659-339B5D42403E}"/>
              </a:ext>
            </a:extLst>
          </p:cNvPr>
          <p:cNvPicPr/>
          <p:nvPr/>
        </p:nvPicPr>
        <p:blipFill>
          <a:blip r:embed="rId10" cstate="print">
            <a:extLst>
              <a:ext uri="{28A0092B-C50C-407E-A947-70E740481C1C}">
                <a14:useLocalDpi xmlns:a14="http://schemas.microsoft.com/office/drawing/2010/main" val="0"/>
              </a:ext>
            </a:extLst>
          </a:blip>
          <a:stretch>
            <a:fillRect/>
          </a:stretch>
        </p:blipFill>
        <p:spPr>
          <a:xfrm>
            <a:off x="26168928" y="1012680"/>
            <a:ext cx="3060904" cy="3238413"/>
          </a:xfrm>
          <a:prstGeom prst="rect">
            <a:avLst/>
          </a:prstGeom>
        </p:spPr>
      </p:pic>
      <p:sp>
        <p:nvSpPr>
          <p:cNvPr id="68" name="TextBox 67">
            <a:extLst>
              <a:ext uri="{FF2B5EF4-FFF2-40B4-BE49-F238E27FC236}">
                <a16:creationId xmlns:a16="http://schemas.microsoft.com/office/drawing/2014/main" id="{52D0AC2F-11E5-490B-BE41-E0D96A4FFD4A}"/>
              </a:ext>
            </a:extLst>
          </p:cNvPr>
          <p:cNvSpPr txBox="1"/>
          <p:nvPr/>
        </p:nvSpPr>
        <p:spPr>
          <a:xfrm>
            <a:off x="26728463" y="4271300"/>
            <a:ext cx="2238414" cy="1724318"/>
          </a:xfrm>
          <a:prstGeom prst="rect">
            <a:avLst/>
          </a:prstGeom>
          <a:noFill/>
        </p:spPr>
        <p:txBody>
          <a:bodyPr wrap="square">
            <a:spAutoFit/>
          </a:bodyPr>
          <a:lstStyle/>
          <a:p>
            <a:pPr marL="457200" lvl="0" indent="-457200">
              <a:lnSpc>
                <a:spcPct val="107000"/>
              </a:lnSpc>
              <a:buFont typeface="Arial" panose="020B0604020202020204" pitchFamily="34" charset="0"/>
              <a:buChar char="•"/>
            </a:pPr>
            <a:r>
              <a:rPr lang="en-GB" sz="2000">
                <a:effectLst/>
                <a:ea typeface="Calibri" panose="020F0502020204030204" pitchFamily="34" charset="0"/>
                <a:cs typeface="Times New Roman" panose="02020603050405020304" pitchFamily="18" charset="0"/>
              </a:rPr>
              <a:t>Distanced</a:t>
            </a:r>
          </a:p>
          <a:p>
            <a:pPr marL="457200" lvl="0" indent="-457200">
              <a:lnSpc>
                <a:spcPct val="107000"/>
              </a:lnSpc>
              <a:buFont typeface="Arial" panose="020B0604020202020204" pitchFamily="34" charset="0"/>
              <a:buChar char="•"/>
            </a:pPr>
            <a:r>
              <a:rPr lang="en-GB" sz="2000">
                <a:ea typeface="Calibri" panose="020F0502020204030204" pitchFamily="34" charset="0"/>
                <a:cs typeface="Times New Roman" panose="02020603050405020304" pitchFamily="18" charset="0"/>
              </a:rPr>
              <a:t>Entanglement</a:t>
            </a:r>
            <a:endParaRPr lang="en-GB" sz="2000">
              <a:effectLst/>
              <a:ea typeface="Calibri" panose="020F0502020204030204" pitchFamily="34" charset="0"/>
              <a:cs typeface="Times New Roman" panose="02020603050405020304" pitchFamily="18" charset="0"/>
            </a:endParaRPr>
          </a:p>
          <a:p>
            <a:pPr marL="457200" lvl="0" indent="-457200">
              <a:lnSpc>
                <a:spcPct val="107000"/>
              </a:lnSpc>
              <a:buFont typeface="Arial" panose="020B0604020202020204" pitchFamily="34" charset="0"/>
              <a:buChar char="•"/>
            </a:pPr>
            <a:r>
              <a:rPr lang="en-GB" sz="2000">
                <a:effectLst/>
                <a:ea typeface="Calibri" panose="020F0502020204030204" pitchFamily="34" charset="0"/>
                <a:cs typeface="Times New Roman" panose="02020603050405020304" pitchFamily="18" charset="0"/>
              </a:rPr>
              <a:t>Maintenance</a:t>
            </a:r>
          </a:p>
          <a:p>
            <a:pPr marL="457200" lvl="0" indent="-457200">
              <a:lnSpc>
                <a:spcPct val="107000"/>
              </a:lnSpc>
              <a:buFont typeface="Arial" panose="020B0604020202020204" pitchFamily="34" charset="0"/>
              <a:buChar char="•"/>
            </a:pPr>
            <a:r>
              <a:rPr lang="en-GB" sz="2000">
                <a:effectLst/>
                <a:ea typeface="Calibri" panose="020F0502020204030204" pitchFamily="34" charset="0"/>
                <a:cs typeface="Times New Roman" panose="02020603050405020304" pitchFamily="18" charset="0"/>
              </a:rPr>
              <a:t>Sharp objects</a:t>
            </a:r>
          </a:p>
          <a:p>
            <a:pPr marL="457200" lvl="0" indent="-457200">
              <a:lnSpc>
                <a:spcPct val="107000"/>
              </a:lnSpc>
              <a:spcAft>
                <a:spcPts val="800"/>
              </a:spcAft>
              <a:buFont typeface="Arial" panose="020B0604020202020204" pitchFamily="34" charset="0"/>
              <a:buChar char="•"/>
            </a:pPr>
            <a:r>
              <a:rPr lang="en-GB" sz="2000">
                <a:effectLst/>
                <a:ea typeface="Calibri" panose="020F0502020204030204" pitchFamily="34" charset="0"/>
                <a:cs typeface="Times New Roman" panose="02020603050405020304" pitchFamily="18" charset="0"/>
              </a:rPr>
              <a:t>Toxic fumes</a:t>
            </a:r>
          </a:p>
        </p:txBody>
      </p:sp>
      <p:sp>
        <p:nvSpPr>
          <p:cNvPr id="69" name="Rectangle 68">
            <a:extLst>
              <a:ext uri="{FF2B5EF4-FFF2-40B4-BE49-F238E27FC236}">
                <a16:creationId xmlns:a16="http://schemas.microsoft.com/office/drawing/2014/main" id="{68DB1CF1-FC66-4CF7-942B-44AAD8EE3D46}"/>
              </a:ext>
            </a:extLst>
          </p:cNvPr>
          <p:cNvSpPr/>
          <p:nvPr/>
        </p:nvSpPr>
        <p:spPr>
          <a:xfrm>
            <a:off x="25817058" y="299242"/>
            <a:ext cx="3764645" cy="646331"/>
          </a:xfrm>
          <a:prstGeom prst="rect">
            <a:avLst/>
          </a:prstGeom>
          <a:noFill/>
          <a:ln>
            <a:noFill/>
          </a:ln>
        </p:spPr>
        <p:txBody>
          <a:bodyPr wrap="square" lIns="91440" tIns="45720" rIns="91440" bIns="45720">
            <a:spAutoFit/>
          </a:bodyPr>
          <a:lstStyle/>
          <a:p>
            <a:pPr algn="ctr"/>
            <a:r>
              <a:rPr lang="en-US" sz="3600" b="1">
                <a:ln w="0"/>
                <a:solidFill>
                  <a:srgbClr val="0070C0"/>
                </a:solidFill>
                <a:effectLst>
                  <a:outerShdw blurRad="38100" dist="19050" dir="2700000" algn="tl" rotWithShape="0">
                    <a:schemeClr val="dk1">
                      <a:alpha val="40000"/>
                    </a:schemeClr>
                  </a:outerShdw>
                </a:effectLst>
              </a:rPr>
              <a:t>9. Risk and Safety</a:t>
            </a:r>
          </a:p>
        </p:txBody>
      </p:sp>
      <p:sp>
        <p:nvSpPr>
          <p:cNvPr id="70" name="Rectangle 69">
            <a:extLst>
              <a:ext uri="{FF2B5EF4-FFF2-40B4-BE49-F238E27FC236}">
                <a16:creationId xmlns:a16="http://schemas.microsoft.com/office/drawing/2014/main" id="{0513668B-9661-40B7-AE32-984377318105}"/>
              </a:ext>
            </a:extLst>
          </p:cNvPr>
          <p:cNvSpPr/>
          <p:nvPr/>
        </p:nvSpPr>
        <p:spPr>
          <a:xfrm>
            <a:off x="20257285" y="302269"/>
            <a:ext cx="8379318" cy="646331"/>
          </a:xfrm>
          <a:prstGeom prst="rect">
            <a:avLst/>
          </a:prstGeom>
          <a:noFill/>
        </p:spPr>
        <p:txBody>
          <a:bodyPr wrap="square" lIns="91440" tIns="45720" rIns="91440" bIns="45720">
            <a:spAutoFit/>
          </a:bodyPr>
          <a:lstStyle/>
          <a:p>
            <a:r>
              <a:rPr lang="en-US" sz="3600" b="1" dirty="0">
                <a:ln w="0"/>
                <a:solidFill>
                  <a:srgbClr val="0070C0"/>
                </a:solidFill>
                <a:effectLst>
                  <a:outerShdw blurRad="38100" dist="19050" dir="2700000" algn="tl" rotWithShape="0">
                    <a:schemeClr val="dk1">
                      <a:alpha val="40000"/>
                    </a:schemeClr>
                  </a:outerShdw>
                </a:effectLst>
              </a:rPr>
              <a:t>8. Sustainability</a:t>
            </a:r>
          </a:p>
        </p:txBody>
      </p:sp>
      <p:sp>
        <p:nvSpPr>
          <p:cNvPr id="71" name="Rectangle 70">
            <a:extLst>
              <a:ext uri="{FF2B5EF4-FFF2-40B4-BE49-F238E27FC236}">
                <a16:creationId xmlns:a16="http://schemas.microsoft.com/office/drawing/2014/main" id="{A0E3D51E-D345-4431-9443-7A0922558C14}"/>
              </a:ext>
            </a:extLst>
          </p:cNvPr>
          <p:cNvSpPr/>
          <p:nvPr/>
        </p:nvSpPr>
        <p:spPr>
          <a:xfrm>
            <a:off x="20091783" y="6705026"/>
            <a:ext cx="8379318" cy="646331"/>
          </a:xfrm>
          <a:prstGeom prst="rect">
            <a:avLst/>
          </a:prstGeom>
          <a:noFill/>
        </p:spPr>
        <p:txBody>
          <a:bodyPr wrap="square" lIns="91440" tIns="45720" rIns="91440" bIns="45720">
            <a:spAutoFit/>
          </a:bodyPr>
          <a:lstStyle/>
          <a:p>
            <a:r>
              <a:rPr lang="en-US" sz="3600" b="1">
                <a:ln w="0"/>
                <a:solidFill>
                  <a:srgbClr val="0070C0"/>
                </a:solidFill>
                <a:effectLst>
                  <a:outerShdw blurRad="38100" dist="19050" dir="2700000" algn="tl" rotWithShape="0">
                    <a:schemeClr val="dk1">
                      <a:alpha val="40000"/>
                    </a:schemeClr>
                  </a:outerShdw>
                </a:effectLst>
              </a:rPr>
              <a:t>10. Map of Lobitos Locations</a:t>
            </a:r>
          </a:p>
        </p:txBody>
      </p:sp>
      <p:sp>
        <p:nvSpPr>
          <p:cNvPr id="94" name="Rectangle 93">
            <a:extLst>
              <a:ext uri="{FF2B5EF4-FFF2-40B4-BE49-F238E27FC236}">
                <a16:creationId xmlns:a16="http://schemas.microsoft.com/office/drawing/2014/main" id="{09D7288D-C627-409F-89C8-9CF4CB9F78E9}"/>
              </a:ext>
            </a:extLst>
          </p:cNvPr>
          <p:cNvSpPr/>
          <p:nvPr/>
        </p:nvSpPr>
        <p:spPr>
          <a:xfrm>
            <a:off x="8475227" y="16469993"/>
            <a:ext cx="4623485" cy="646331"/>
          </a:xfrm>
          <a:prstGeom prst="rect">
            <a:avLst/>
          </a:prstGeom>
          <a:noFill/>
        </p:spPr>
        <p:txBody>
          <a:bodyPr wrap="square" lIns="91440" tIns="45720" rIns="91440" bIns="45720" anchor="t">
            <a:spAutoFit/>
          </a:bodyPr>
          <a:lstStyle/>
          <a:p>
            <a:r>
              <a:rPr lang="en-GB" sz="3600" b="1">
                <a:ln w="0"/>
                <a:solidFill>
                  <a:srgbClr val="0070C0"/>
                </a:solidFill>
                <a:effectLst>
                  <a:outerShdw blurRad="38100" dist="19050" dir="2700000" algn="tl" rotWithShape="0">
                    <a:schemeClr val="dk1">
                      <a:alpha val="40000"/>
                    </a:schemeClr>
                  </a:outerShdw>
                </a:effectLst>
              </a:rPr>
              <a:t>7. Energy</a:t>
            </a:r>
            <a:endParaRPr lang="en-GB" sz="3600" b="1" cap="none" spc="0">
              <a:ln w="0"/>
              <a:solidFill>
                <a:srgbClr val="0070C0"/>
              </a:solidFill>
              <a:effectLst>
                <a:outerShdw blurRad="38100" dist="19050" dir="2700000" algn="tl" rotWithShape="0">
                  <a:prstClr val="black">
                    <a:alpha val="40000"/>
                  </a:prstClr>
                </a:outerShdw>
              </a:effectLst>
              <a:cs typeface="Calibri"/>
            </a:endParaRPr>
          </a:p>
        </p:txBody>
      </p:sp>
      <p:sp>
        <p:nvSpPr>
          <p:cNvPr id="96" name="TextBox 95">
            <a:extLst>
              <a:ext uri="{FF2B5EF4-FFF2-40B4-BE49-F238E27FC236}">
                <a16:creationId xmlns:a16="http://schemas.microsoft.com/office/drawing/2014/main" id="{2E4E3A12-3E90-4470-8C2D-584A7FA89C79}"/>
              </a:ext>
            </a:extLst>
          </p:cNvPr>
          <p:cNvSpPr txBox="1"/>
          <p:nvPr/>
        </p:nvSpPr>
        <p:spPr>
          <a:xfrm>
            <a:off x="8473261" y="17203064"/>
            <a:ext cx="5397639" cy="2246769"/>
          </a:xfrm>
          <a:prstGeom prst="rect">
            <a:avLst/>
          </a:prstGeom>
          <a:noFill/>
        </p:spPr>
        <p:txBody>
          <a:bodyPr wrap="square" lIns="91440" tIns="45720" rIns="91440" bIns="45720" rtlCol="0" anchor="t">
            <a:spAutoFit/>
          </a:bodyPr>
          <a:lstStyle/>
          <a:p>
            <a:pPr marL="342900" indent="-342900">
              <a:buFont typeface="Arial" panose="020B0604020202020204" pitchFamily="34" charset="0"/>
              <a:buChar char="•"/>
            </a:pPr>
            <a:r>
              <a:rPr lang="en-GB" sz="2000">
                <a:cs typeface="Calibri" panose="020F0502020204030204"/>
              </a:rPr>
              <a:t>A </a:t>
            </a:r>
            <a:r>
              <a:rPr lang="en-GB" sz="2000">
                <a:ea typeface="+mn-lt"/>
                <a:cs typeface="+mn-lt"/>
              </a:rPr>
              <a:t>25kV Hybrid Solar System was chosen based one energy requirements</a:t>
            </a:r>
          </a:p>
          <a:p>
            <a:pPr marL="342900" indent="-342900">
              <a:buFont typeface="Arial"/>
              <a:buChar char="•"/>
            </a:pPr>
            <a:r>
              <a:rPr lang="en-GB" sz="2000">
                <a:cs typeface="Calibri" panose="020F0502020204030204"/>
              </a:rPr>
              <a:t>Peru receives consistent high-intensity sun that provides a valuable source of energy</a:t>
            </a:r>
          </a:p>
          <a:p>
            <a:pPr marL="342900" indent="-342900">
              <a:buFont typeface="Arial"/>
              <a:buChar char="•"/>
            </a:pPr>
            <a:r>
              <a:rPr lang="en-GB" sz="2000">
                <a:cs typeface="Calibri" panose="020F0502020204030204"/>
              </a:rPr>
              <a:t>Hybrid solar system to ensure a constant supply of energy</a:t>
            </a:r>
          </a:p>
          <a:p>
            <a:pPr marL="342900" indent="-342900">
              <a:buFont typeface="Arial"/>
              <a:buChar char="•"/>
            </a:pPr>
            <a:endParaRPr lang="en-GB" sz="2000">
              <a:cs typeface="Calibri" panose="020F0502020204030204"/>
            </a:endParaRPr>
          </a:p>
        </p:txBody>
      </p:sp>
      <p:grpSp>
        <p:nvGrpSpPr>
          <p:cNvPr id="97" name="Group 96">
            <a:extLst>
              <a:ext uri="{FF2B5EF4-FFF2-40B4-BE49-F238E27FC236}">
                <a16:creationId xmlns:a16="http://schemas.microsoft.com/office/drawing/2014/main" id="{1752AB41-693B-4656-AD6D-6399953C8BA6}"/>
              </a:ext>
            </a:extLst>
          </p:cNvPr>
          <p:cNvGrpSpPr/>
          <p:nvPr/>
        </p:nvGrpSpPr>
        <p:grpSpPr>
          <a:xfrm>
            <a:off x="8314103" y="3159552"/>
            <a:ext cx="10343170" cy="6653851"/>
            <a:chOff x="20334028" y="4161249"/>
            <a:chExt cx="9842585" cy="6653851"/>
          </a:xfrm>
        </p:grpSpPr>
        <p:sp>
          <p:nvSpPr>
            <p:cNvPr id="98" name="TextBox 97">
              <a:extLst>
                <a:ext uri="{FF2B5EF4-FFF2-40B4-BE49-F238E27FC236}">
                  <a16:creationId xmlns:a16="http://schemas.microsoft.com/office/drawing/2014/main" id="{2ED73B78-E99A-4C73-B286-941D731CA5CA}"/>
                </a:ext>
              </a:extLst>
            </p:cNvPr>
            <p:cNvSpPr txBox="1"/>
            <p:nvPr/>
          </p:nvSpPr>
          <p:spPr>
            <a:xfrm>
              <a:off x="21439160" y="4456807"/>
              <a:ext cx="3513487" cy="3610219"/>
            </a:xfrm>
            <a:prstGeom prst="rect">
              <a:avLst/>
            </a:prstGeom>
            <a:noFill/>
          </p:spPr>
          <p:txBody>
            <a:bodyPr wrap="square" rtlCol="0">
              <a:spAutoFit/>
            </a:bodyPr>
            <a:lstStyle/>
            <a:p>
              <a:pPr>
                <a:lnSpc>
                  <a:spcPct val="107000"/>
                </a:lnSpc>
                <a:spcAft>
                  <a:spcPts val="800"/>
                </a:spcAft>
              </a:pPr>
              <a:r>
                <a:rPr lang="en-GB" sz="2000">
                  <a:effectLst/>
                  <a:latin typeface="Calibri" panose="020F0502020204030204" pitchFamily="34" charset="0"/>
                  <a:ea typeface="Calibri" panose="020F0502020204030204" pitchFamily="34" charset="0"/>
                  <a:cs typeface="Times New Roman" panose="02020603050405020304" pitchFamily="18" charset="0"/>
                </a:rPr>
                <a:t>Waste is collected from three key areas:</a:t>
              </a:r>
            </a:p>
            <a:p>
              <a:pPr marL="342900" lvl="0" indent="-342900">
                <a:lnSpc>
                  <a:spcPct val="107000"/>
                </a:lnSpc>
                <a:buFont typeface="Symbol" panose="05050102010706020507" pitchFamily="18" charset="2"/>
                <a:buChar char=""/>
              </a:pPr>
              <a:r>
                <a:rPr lang="en-GB" sz="2000">
                  <a:effectLst/>
                  <a:latin typeface="Calibri" panose="020F0502020204030204" pitchFamily="34" charset="0"/>
                  <a:ea typeface="Calibri" panose="020F0502020204030204" pitchFamily="34" charset="0"/>
                  <a:cs typeface="Times New Roman" panose="02020603050405020304" pitchFamily="18" charset="0"/>
                </a:rPr>
                <a:t>The towns</a:t>
              </a:r>
            </a:p>
            <a:p>
              <a:pPr marL="342900" lvl="0" indent="-342900">
                <a:lnSpc>
                  <a:spcPct val="107000"/>
                </a:lnSpc>
                <a:buFont typeface="Symbol" panose="05050102010706020507" pitchFamily="18" charset="2"/>
                <a:buChar char=""/>
              </a:pPr>
              <a:r>
                <a:rPr lang="en-GB" sz="2000">
                  <a:effectLst/>
                  <a:latin typeface="Calibri" panose="020F0502020204030204" pitchFamily="34" charset="0"/>
                  <a:ea typeface="Calibri" panose="020F0502020204030204" pitchFamily="34" charset="0"/>
                  <a:cs typeface="Times New Roman" panose="02020603050405020304" pitchFamily="18" charset="0"/>
                </a:rPr>
                <a:t>The local dumpsite</a:t>
              </a:r>
            </a:p>
            <a:p>
              <a:pPr marL="342900" lvl="0" indent="-342900">
                <a:lnSpc>
                  <a:spcPct val="107000"/>
                </a:lnSpc>
                <a:spcAft>
                  <a:spcPts val="800"/>
                </a:spcAft>
                <a:buFont typeface="Symbol" panose="05050102010706020507" pitchFamily="18" charset="2"/>
                <a:buChar char=""/>
              </a:pPr>
              <a:r>
                <a:rPr lang="en-GB" sz="2000">
                  <a:effectLst/>
                  <a:latin typeface="Calibri" panose="020F0502020204030204" pitchFamily="34" charset="0"/>
                  <a:ea typeface="Calibri" panose="020F0502020204030204" pitchFamily="34" charset="0"/>
                  <a:cs typeface="Times New Roman" panose="02020603050405020304" pitchFamily="18" charset="0"/>
                </a:rPr>
                <a:t>The sea</a:t>
              </a:r>
            </a:p>
            <a:p>
              <a:pPr>
                <a:lnSpc>
                  <a:spcPct val="107000"/>
                </a:lnSpc>
                <a:spcAft>
                  <a:spcPts val="800"/>
                </a:spcAft>
              </a:pPr>
              <a:r>
                <a:rPr lang="en-GB" sz="2000">
                  <a:latin typeface="Calibri" panose="020F0502020204030204" pitchFamily="34" charset="0"/>
                  <a:ea typeface="Calibri" panose="020F0502020204030204" pitchFamily="34" charset="0"/>
                  <a:cs typeface="Times New Roman" panose="02020603050405020304" pitchFamily="18" charset="0"/>
                </a:rPr>
                <a:t>Th</a:t>
              </a:r>
              <a:r>
                <a:rPr lang="en-GB" sz="2000">
                  <a:effectLst/>
                  <a:latin typeface="Calibri" panose="020F0502020204030204" pitchFamily="34" charset="0"/>
                  <a:ea typeface="Calibri" panose="020F0502020204030204" pitchFamily="34" charset="0"/>
                  <a:cs typeface="Times New Roman" panose="02020603050405020304" pitchFamily="18" charset="0"/>
                </a:rPr>
                <a:t>e plastic can also be Imported from other areas of Peru if the supply was too low from the local area.</a:t>
              </a:r>
            </a:p>
            <a:p>
              <a:endParaRPr lang="en-GB" sz="1600"/>
            </a:p>
          </p:txBody>
        </p:sp>
        <p:pic>
          <p:nvPicPr>
            <p:cNvPr id="99" name="Graphic 2" descr="Wave">
              <a:extLst>
                <a:ext uri="{FF2B5EF4-FFF2-40B4-BE49-F238E27FC236}">
                  <a16:creationId xmlns:a16="http://schemas.microsoft.com/office/drawing/2014/main" id="{87FF3D0C-0BB1-407D-9420-50DE167A7D3B}"/>
                </a:ext>
              </a:extLst>
            </p:cNvPr>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0396237" y="4161249"/>
              <a:ext cx="859258" cy="1111748"/>
            </a:xfrm>
            <a:prstGeom prst="rect">
              <a:avLst/>
            </a:prstGeom>
          </p:spPr>
        </p:pic>
        <p:pic>
          <p:nvPicPr>
            <p:cNvPr id="100" name="Graphic 3" descr="Garbage">
              <a:extLst>
                <a:ext uri="{FF2B5EF4-FFF2-40B4-BE49-F238E27FC236}">
                  <a16:creationId xmlns:a16="http://schemas.microsoft.com/office/drawing/2014/main" id="{E4E6251A-7B2B-4860-AF1F-76310E37C172}"/>
                </a:ext>
              </a:extLst>
            </p:cNvPr>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20449446" y="5347219"/>
              <a:ext cx="647257" cy="1051108"/>
            </a:xfrm>
            <a:prstGeom prst="rect">
              <a:avLst/>
            </a:prstGeom>
          </p:spPr>
        </p:pic>
        <p:pic>
          <p:nvPicPr>
            <p:cNvPr id="101" name="Graphic 4" descr="World">
              <a:extLst>
                <a:ext uri="{FF2B5EF4-FFF2-40B4-BE49-F238E27FC236}">
                  <a16:creationId xmlns:a16="http://schemas.microsoft.com/office/drawing/2014/main" id="{260127A5-E855-4776-94BF-04F63C367095}"/>
                </a:ext>
              </a:extLst>
            </p:cNvPr>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20334028" y="6560154"/>
              <a:ext cx="994607" cy="1154476"/>
            </a:xfrm>
            <a:prstGeom prst="rect">
              <a:avLst/>
            </a:prstGeom>
          </p:spPr>
        </p:pic>
        <p:sp>
          <p:nvSpPr>
            <p:cNvPr id="102" name="Arrow: Right 101">
              <a:extLst>
                <a:ext uri="{FF2B5EF4-FFF2-40B4-BE49-F238E27FC236}">
                  <a16:creationId xmlns:a16="http://schemas.microsoft.com/office/drawing/2014/main" id="{E72B5029-401F-414A-B4F3-3D8722578822}"/>
                </a:ext>
              </a:extLst>
            </p:cNvPr>
            <p:cNvSpPr/>
            <p:nvPr/>
          </p:nvSpPr>
          <p:spPr>
            <a:xfrm>
              <a:off x="25160926" y="5279734"/>
              <a:ext cx="993275" cy="606986"/>
            </a:xfrm>
            <a:prstGeom prst="rightArrow">
              <a:avLst>
                <a:gd name="adj1" fmla="val 58602"/>
                <a:gd name="adj2" fmla="val 76882"/>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103" name="TextBox 102">
              <a:extLst>
                <a:ext uri="{FF2B5EF4-FFF2-40B4-BE49-F238E27FC236}">
                  <a16:creationId xmlns:a16="http://schemas.microsoft.com/office/drawing/2014/main" id="{4ED37F8F-B0BA-45D1-9951-147530F98A97}"/>
                </a:ext>
              </a:extLst>
            </p:cNvPr>
            <p:cNvSpPr txBox="1"/>
            <p:nvPr/>
          </p:nvSpPr>
          <p:spPr>
            <a:xfrm>
              <a:off x="26504483" y="4389630"/>
              <a:ext cx="3672130" cy="2492990"/>
            </a:xfrm>
            <a:prstGeom prst="rect">
              <a:avLst/>
            </a:prstGeom>
            <a:noFill/>
          </p:spPr>
          <p:txBody>
            <a:bodyPr wrap="square" rtlCol="0">
              <a:spAutoFit/>
            </a:bodyPr>
            <a:lstStyle/>
            <a:p>
              <a:pPr marL="342900" indent="-342900">
                <a:buFont typeface="Arial" panose="020B0604020202020204" pitchFamily="34" charset="0"/>
                <a:buChar char="•"/>
              </a:pPr>
              <a:r>
                <a:rPr lang="en-GB" sz="2000">
                  <a:effectLst/>
                  <a:latin typeface="Calibri" panose="020F0502020204030204" pitchFamily="34" charset="0"/>
                  <a:ea typeface="Calibri" panose="020F0502020204030204" pitchFamily="34" charset="0"/>
                  <a:cs typeface="Times New Roman" panose="02020603050405020304" pitchFamily="18" charset="0"/>
                </a:rPr>
                <a:t>It is then taken to a local collection point. </a:t>
              </a:r>
            </a:p>
            <a:p>
              <a:pPr marL="342900" indent="-342900">
                <a:buFont typeface="Arial" panose="020B0604020202020204" pitchFamily="34" charset="0"/>
                <a:buChar char="•"/>
              </a:pPr>
              <a:r>
                <a:rPr lang="en-GB" sz="2000">
                  <a:effectLst/>
                  <a:latin typeface="Calibri" panose="020F0502020204030204" pitchFamily="34" charset="0"/>
                  <a:ea typeface="Calibri" panose="020F0502020204030204" pitchFamily="34" charset="0"/>
                  <a:cs typeface="Times New Roman" panose="02020603050405020304" pitchFamily="18" charset="0"/>
                </a:rPr>
                <a:t>Here, the plastics are inspected and sorted into the various plastic types.</a:t>
              </a:r>
            </a:p>
            <a:p>
              <a:pPr marL="342900" indent="-342900">
                <a:buFont typeface="Arial" panose="020B0604020202020204" pitchFamily="34" charset="0"/>
                <a:buChar char="•"/>
              </a:pPr>
              <a:r>
                <a:rPr lang="en-GB" sz="2000">
                  <a:effectLst/>
                  <a:latin typeface="Calibri" panose="020F0502020204030204" pitchFamily="34" charset="0"/>
                  <a:ea typeface="Calibri" panose="020F0502020204030204" pitchFamily="34" charset="0"/>
                  <a:cs typeface="Times New Roman" panose="02020603050405020304" pitchFamily="18" charset="0"/>
                </a:rPr>
                <a:t> A mobile collection van can also be used to take the plastic to the recycling centre.</a:t>
              </a:r>
            </a:p>
            <a:p>
              <a:endParaRPr lang="en-GB" sz="1600"/>
            </a:p>
          </p:txBody>
        </p:sp>
        <p:sp>
          <p:nvSpPr>
            <p:cNvPr id="105" name="Arrow: Down 104">
              <a:extLst>
                <a:ext uri="{FF2B5EF4-FFF2-40B4-BE49-F238E27FC236}">
                  <a16:creationId xmlns:a16="http://schemas.microsoft.com/office/drawing/2014/main" id="{35A82D95-AFED-4172-BBCC-274ADB4C6AF8}"/>
                </a:ext>
              </a:extLst>
            </p:cNvPr>
            <p:cNvSpPr/>
            <p:nvPr/>
          </p:nvSpPr>
          <p:spPr>
            <a:xfrm>
              <a:off x="27717849" y="7178040"/>
              <a:ext cx="994607" cy="1020525"/>
            </a:xfrm>
            <a:prstGeom prst="downArrow">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106" name="TextBox 105">
              <a:extLst>
                <a:ext uri="{FF2B5EF4-FFF2-40B4-BE49-F238E27FC236}">
                  <a16:creationId xmlns:a16="http://schemas.microsoft.com/office/drawing/2014/main" id="{CDE37D0B-DAC9-4241-A607-14C23096BD83}"/>
                </a:ext>
              </a:extLst>
            </p:cNvPr>
            <p:cNvSpPr txBox="1"/>
            <p:nvPr/>
          </p:nvSpPr>
          <p:spPr>
            <a:xfrm>
              <a:off x="26504483" y="8658869"/>
              <a:ext cx="3343149" cy="2156231"/>
            </a:xfrm>
            <a:prstGeom prst="rect">
              <a:avLst/>
            </a:prstGeom>
            <a:noFill/>
          </p:spPr>
          <p:txBody>
            <a:bodyPr wrap="square" rtlCol="0">
              <a:spAutoFit/>
            </a:bodyPr>
            <a:lstStyle/>
            <a:p>
              <a:pPr marL="342900" indent="-342900">
                <a:lnSpc>
                  <a:spcPct val="107000"/>
                </a:lnSpc>
                <a:spcAft>
                  <a:spcPts val="800"/>
                </a:spcAft>
                <a:buFont typeface="Arial" panose="020B0604020202020204" pitchFamily="34" charset="0"/>
                <a:buChar char="•"/>
              </a:pPr>
              <a:r>
                <a:rPr lang="en-GB" sz="2000">
                  <a:latin typeface="Calibri" panose="020F0502020204030204" pitchFamily="34" charset="0"/>
                  <a:ea typeface="Calibri" panose="020F0502020204030204" pitchFamily="34" charset="0"/>
                  <a:cs typeface="Times New Roman" panose="02020603050405020304" pitchFamily="18" charset="0"/>
                </a:rPr>
                <a:t>The </a:t>
              </a:r>
              <a:r>
                <a:rPr lang="en-GB" sz="2000">
                  <a:effectLst/>
                  <a:latin typeface="Calibri" panose="020F0502020204030204" pitchFamily="34" charset="0"/>
                  <a:ea typeface="Calibri" panose="020F0502020204030204" pitchFamily="34" charset="0"/>
                  <a:cs typeface="Times New Roman" panose="02020603050405020304" pitchFamily="18" charset="0"/>
                </a:rPr>
                <a:t>plastics are then received from the collection point.</a:t>
              </a:r>
            </a:p>
            <a:p>
              <a:pPr marL="342900" indent="-342900">
                <a:lnSpc>
                  <a:spcPct val="107000"/>
                </a:lnSpc>
                <a:spcAft>
                  <a:spcPts val="800"/>
                </a:spcAft>
                <a:buFont typeface="Arial" panose="020B0604020202020204" pitchFamily="34" charset="0"/>
                <a:buChar char="•"/>
              </a:pPr>
              <a:r>
                <a:rPr lang="en-GB" sz="2000">
                  <a:latin typeface="Calibri" panose="020F0502020204030204" pitchFamily="34" charset="0"/>
                  <a:ea typeface="Calibri" panose="020F0502020204030204" pitchFamily="34" charset="0"/>
                  <a:cs typeface="Times New Roman" panose="02020603050405020304" pitchFamily="18" charset="0"/>
                </a:rPr>
                <a:t>They</a:t>
              </a:r>
              <a:r>
                <a:rPr lang="en-GB" sz="2000">
                  <a:effectLst/>
                  <a:latin typeface="Calibri" panose="020F0502020204030204" pitchFamily="34" charset="0"/>
                  <a:ea typeface="Calibri" panose="020F0502020204030204" pitchFamily="34" charset="0"/>
                  <a:cs typeface="Times New Roman" panose="02020603050405020304" pitchFamily="18" charset="0"/>
                </a:rPr>
                <a:t> are processed into a form where they can be reused. </a:t>
              </a:r>
            </a:p>
          </p:txBody>
        </p:sp>
        <p:grpSp>
          <p:nvGrpSpPr>
            <p:cNvPr id="107" name="Group 106">
              <a:extLst>
                <a:ext uri="{FF2B5EF4-FFF2-40B4-BE49-F238E27FC236}">
                  <a16:creationId xmlns:a16="http://schemas.microsoft.com/office/drawing/2014/main" id="{0BE7F1EB-76C1-4781-8251-61E41DC70902}"/>
                </a:ext>
              </a:extLst>
            </p:cNvPr>
            <p:cNvGrpSpPr/>
            <p:nvPr/>
          </p:nvGrpSpPr>
          <p:grpSpPr>
            <a:xfrm>
              <a:off x="27974408" y="7337765"/>
              <a:ext cx="481489" cy="563266"/>
              <a:chOff x="450946" y="255363"/>
              <a:chExt cx="922606" cy="957536"/>
            </a:xfrm>
            <a:solidFill>
              <a:schemeClr val="accent1">
                <a:lumMod val="75000"/>
              </a:schemeClr>
            </a:solidFill>
          </p:grpSpPr>
          <p:pic>
            <p:nvPicPr>
              <p:cNvPr id="114" name="Graphic 12" descr="Recycle sign">
                <a:extLst>
                  <a:ext uri="{FF2B5EF4-FFF2-40B4-BE49-F238E27FC236}">
                    <a16:creationId xmlns:a16="http://schemas.microsoft.com/office/drawing/2014/main" id="{527B753C-681C-49E5-9481-19E632B1D16A}"/>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450946" y="255363"/>
                <a:ext cx="922606" cy="957536"/>
              </a:xfrm>
              <a:prstGeom prst="rect">
                <a:avLst/>
              </a:prstGeom>
            </p:spPr>
          </p:pic>
          <p:pic>
            <p:nvPicPr>
              <p:cNvPr id="115" name="Graphic 13" descr="Saw blade">
                <a:extLst>
                  <a:ext uri="{FF2B5EF4-FFF2-40B4-BE49-F238E27FC236}">
                    <a16:creationId xmlns:a16="http://schemas.microsoft.com/office/drawing/2014/main" id="{A7D9229E-ADCA-4962-BF00-A9E0C67E5452}"/>
                  </a:ext>
                </a:extLst>
              </p:cNvPr>
              <p:cNvPicPr>
                <a:picLocks noChangeAspect="1"/>
              </p:cNvPicPr>
              <p:nvPr/>
            </p:nvPicPr>
            <p:blipFill>
              <a:blip r:embed="rId19" cstate="print">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760225" y="619629"/>
                <a:ext cx="290122" cy="290122"/>
              </a:xfrm>
              <a:prstGeom prst="rect">
                <a:avLst/>
              </a:prstGeom>
            </p:spPr>
          </p:pic>
        </p:grpSp>
        <p:sp>
          <p:nvSpPr>
            <p:cNvPr id="108" name="Arrow: Down 107">
              <a:extLst>
                <a:ext uri="{FF2B5EF4-FFF2-40B4-BE49-F238E27FC236}">
                  <a16:creationId xmlns:a16="http://schemas.microsoft.com/office/drawing/2014/main" id="{47B0B79C-E62D-4437-AE13-3A164985AC69}"/>
                </a:ext>
              </a:extLst>
            </p:cNvPr>
            <p:cNvSpPr/>
            <p:nvPr/>
          </p:nvSpPr>
          <p:spPr>
            <a:xfrm rot="5400000">
              <a:off x="25269698" y="9159260"/>
              <a:ext cx="676411" cy="964645"/>
            </a:xfrm>
            <a:prstGeom prst="down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109" name="TextBox 108">
              <a:extLst>
                <a:ext uri="{FF2B5EF4-FFF2-40B4-BE49-F238E27FC236}">
                  <a16:creationId xmlns:a16="http://schemas.microsoft.com/office/drawing/2014/main" id="{F7DF71BC-223D-415E-97B6-702D0E5F82F5}"/>
                </a:ext>
              </a:extLst>
            </p:cNvPr>
            <p:cNvSpPr txBox="1"/>
            <p:nvPr/>
          </p:nvSpPr>
          <p:spPr>
            <a:xfrm>
              <a:off x="21935695" y="8392034"/>
              <a:ext cx="3011976" cy="1631216"/>
            </a:xfrm>
            <a:prstGeom prst="rect">
              <a:avLst/>
            </a:prstGeom>
            <a:noFill/>
          </p:spPr>
          <p:txBody>
            <a:bodyPr wrap="square" rtlCol="0">
              <a:spAutoFit/>
            </a:bodyPr>
            <a:lstStyle/>
            <a:p>
              <a:r>
                <a:rPr lang="en-GB" sz="2000">
                  <a:effectLst/>
                  <a:latin typeface="Calibri" panose="020F0502020204030204" pitchFamily="34" charset="0"/>
                  <a:ea typeface="Calibri" panose="020F0502020204030204" pitchFamily="34" charset="0"/>
                  <a:cs typeface="Times New Roman" panose="02020603050405020304" pitchFamily="18" charset="0"/>
                </a:rPr>
                <a:t>The recycled plastics will be used to make various items, such as: </a:t>
              </a:r>
            </a:p>
            <a:p>
              <a:pPr marL="342900" indent="-342900">
                <a:buFont typeface="Arial" panose="020B0604020202020204" pitchFamily="34" charset="0"/>
                <a:buChar char="•"/>
              </a:pPr>
              <a:r>
                <a:rPr lang="en-GB" sz="2000">
                  <a:effectLst/>
                  <a:latin typeface="Calibri" panose="020F0502020204030204" pitchFamily="34" charset="0"/>
                  <a:ea typeface="Calibri" panose="020F0502020204030204" pitchFamily="34" charset="0"/>
                  <a:cs typeface="Times New Roman" panose="02020603050405020304" pitchFamily="18" charset="0"/>
                </a:rPr>
                <a:t>face masks</a:t>
              </a:r>
              <a:endParaRPr lang="en-GB" sz="200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Arial" panose="020B0604020202020204" pitchFamily="34" charset="0"/>
                <a:buChar char="•"/>
              </a:pPr>
              <a:r>
                <a:rPr lang="en-GB" sz="2000">
                  <a:effectLst/>
                  <a:latin typeface="Calibri" panose="020F0502020204030204" pitchFamily="34" charset="0"/>
                  <a:ea typeface="Calibri" panose="020F0502020204030204" pitchFamily="34" charset="0"/>
                  <a:cs typeface="Times New Roman" panose="02020603050405020304" pitchFamily="18" charset="0"/>
                </a:rPr>
                <a:t>key chains</a:t>
              </a:r>
              <a:endParaRPr lang="en-GB" sz="200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Arial" panose="020B0604020202020204" pitchFamily="34" charset="0"/>
                <a:buChar char="•"/>
              </a:pPr>
              <a:r>
                <a:rPr lang="en-GB" sz="2000">
                  <a:effectLst/>
                  <a:latin typeface="Calibri" panose="020F0502020204030204" pitchFamily="34" charset="0"/>
                  <a:ea typeface="Calibri" panose="020F0502020204030204" pitchFamily="34" charset="0"/>
                  <a:cs typeface="Times New Roman" panose="02020603050405020304" pitchFamily="18" charset="0"/>
                </a:rPr>
                <a:t>rulers</a:t>
              </a:r>
            </a:p>
          </p:txBody>
        </p:sp>
      </p:grpSp>
      <p:pic>
        <p:nvPicPr>
          <p:cNvPr id="117" name="Picture 23" descr="Contact form | The Roundtable of Sustainable Academic Travel">
            <a:extLst>
              <a:ext uri="{FF2B5EF4-FFF2-40B4-BE49-F238E27FC236}">
                <a16:creationId xmlns:a16="http://schemas.microsoft.com/office/drawing/2014/main" id="{B119CF23-F98E-4F85-84F7-07B2EC4DD504}"/>
              </a:ext>
            </a:extLst>
          </p:cNvPr>
          <p:cNvPicPr>
            <a:picLocks noChangeAspect="1" noChangeArrowheads="1"/>
          </p:cNvPicPr>
          <p:nvPr/>
        </p:nvPicPr>
        <p:blipFill rotWithShape="1">
          <a:blip r:embed="rId21">
            <a:extLst>
              <a:ext uri="{28A0092B-C50C-407E-A947-70E740481C1C}">
                <a14:useLocalDpi xmlns:a14="http://schemas.microsoft.com/office/drawing/2010/main" val="0"/>
              </a:ext>
            </a:extLst>
          </a:blip>
          <a:srcRect l="6505" t="23444" b="24851"/>
          <a:stretch/>
        </p:blipFill>
        <p:spPr bwMode="auto">
          <a:xfrm>
            <a:off x="15815179" y="60654"/>
            <a:ext cx="2211557" cy="1379389"/>
          </a:xfrm>
          <a:prstGeom prst="rect">
            <a:avLst/>
          </a:prstGeom>
          <a:noFill/>
          <a:extLst>
            <a:ext uri="{909E8E84-426E-40DD-AFC4-6F175D3DCCD1}">
              <a14:hiddenFill xmlns:a14="http://schemas.microsoft.com/office/drawing/2010/main">
                <a:solidFill>
                  <a:srgbClr val="FFFFFF"/>
                </a:solidFill>
              </a14:hiddenFill>
            </a:ext>
          </a:extLst>
        </p:spPr>
      </p:pic>
      <p:pic>
        <p:nvPicPr>
          <p:cNvPr id="118" name="Picture 25" descr="Engineers Without Borders UK - Home | Facebook">
            <a:extLst>
              <a:ext uri="{FF2B5EF4-FFF2-40B4-BE49-F238E27FC236}">
                <a16:creationId xmlns:a16="http://schemas.microsoft.com/office/drawing/2014/main" id="{BD901274-1D5C-4F6C-AFCA-A9B8EEDD940B}"/>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7884641" y="31019"/>
            <a:ext cx="1446452" cy="1386393"/>
          </a:xfrm>
          <a:prstGeom prst="rect">
            <a:avLst/>
          </a:prstGeom>
          <a:noFill/>
          <a:extLst>
            <a:ext uri="{909E8E84-426E-40DD-AFC4-6F175D3DCCD1}">
              <a14:hiddenFill xmlns:a14="http://schemas.microsoft.com/office/drawing/2010/main">
                <a:solidFill>
                  <a:srgbClr val="FFFFFF"/>
                </a:solidFill>
              </a14:hiddenFill>
            </a:ext>
          </a:extLst>
        </p:spPr>
      </p:pic>
      <p:sp>
        <p:nvSpPr>
          <p:cNvPr id="121" name="Arrow: Down 120">
            <a:extLst>
              <a:ext uri="{FF2B5EF4-FFF2-40B4-BE49-F238E27FC236}">
                <a16:creationId xmlns:a16="http://schemas.microsoft.com/office/drawing/2014/main" id="{46304207-AA4B-44BD-A7F0-A1F6810BC989}"/>
              </a:ext>
            </a:extLst>
          </p:cNvPr>
          <p:cNvSpPr/>
          <p:nvPr/>
        </p:nvSpPr>
        <p:spPr>
          <a:xfrm rot="16200000">
            <a:off x="5258680" y="20042212"/>
            <a:ext cx="676411" cy="1013706"/>
          </a:xfrm>
          <a:prstGeom prst="down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122" name="Arrow: Down 121">
            <a:extLst>
              <a:ext uri="{FF2B5EF4-FFF2-40B4-BE49-F238E27FC236}">
                <a16:creationId xmlns:a16="http://schemas.microsoft.com/office/drawing/2014/main" id="{1FD0C350-49BF-4A0B-B91F-D701361FC85F}"/>
              </a:ext>
            </a:extLst>
          </p:cNvPr>
          <p:cNvSpPr/>
          <p:nvPr/>
        </p:nvSpPr>
        <p:spPr>
          <a:xfrm rot="16200000">
            <a:off x="13410045" y="20100314"/>
            <a:ext cx="676411" cy="1013706"/>
          </a:xfrm>
          <a:prstGeom prst="down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123" name="Arrow: Down 122">
            <a:extLst>
              <a:ext uri="{FF2B5EF4-FFF2-40B4-BE49-F238E27FC236}">
                <a16:creationId xmlns:a16="http://schemas.microsoft.com/office/drawing/2014/main" id="{3530BC22-D3F3-4BF0-B2E4-C539C2E2D6D7}"/>
              </a:ext>
            </a:extLst>
          </p:cNvPr>
          <p:cNvSpPr/>
          <p:nvPr/>
        </p:nvSpPr>
        <p:spPr>
          <a:xfrm rot="16200000">
            <a:off x="22056874" y="20042211"/>
            <a:ext cx="676411" cy="1013706"/>
          </a:xfrm>
          <a:prstGeom prst="down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pic>
        <p:nvPicPr>
          <p:cNvPr id="1028" name="Picture 4" descr="Student helps solve scientific puzzle that could improve solar panel  efficiency | Loughborough University">
            <a:extLst>
              <a:ext uri="{FF2B5EF4-FFF2-40B4-BE49-F238E27FC236}">
                <a16:creationId xmlns:a16="http://schemas.microsoft.com/office/drawing/2014/main" id="{D49982CC-47C1-46E3-967D-51944875157B}"/>
              </a:ext>
            </a:extLst>
          </p:cNvPr>
          <p:cNvPicPr>
            <a:picLocks noChangeAspect="1" noChangeArrowheads="1"/>
          </p:cNvPicPr>
          <p:nvPr/>
        </p:nvPicPr>
        <p:blipFill rotWithShape="1">
          <a:blip r:embed="rId23">
            <a:extLst>
              <a:ext uri="{28A0092B-C50C-407E-A947-70E740481C1C}">
                <a14:useLocalDpi xmlns:a14="http://schemas.microsoft.com/office/drawing/2010/main" val="0"/>
              </a:ext>
            </a:extLst>
          </a:blip>
          <a:srcRect r="20165"/>
          <a:stretch/>
        </p:blipFill>
        <p:spPr bwMode="auto">
          <a:xfrm>
            <a:off x="14147849" y="16698675"/>
            <a:ext cx="3584882" cy="252582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Water next to the ocean&#10;&#10;Description automatically generated">
            <a:extLst>
              <a:ext uri="{FF2B5EF4-FFF2-40B4-BE49-F238E27FC236}">
                <a16:creationId xmlns:a16="http://schemas.microsoft.com/office/drawing/2014/main" id="{A8E5AE8A-6B97-4AD7-8CF2-941C135FBCCF}"/>
              </a:ext>
            </a:extLst>
          </p:cNvPr>
          <p:cNvPicPr>
            <a:picLocks noChangeAspect="1"/>
          </p:cNvPicPr>
          <p:nvPr/>
        </p:nvPicPr>
        <p:blipFill rotWithShape="1">
          <a:blip r:embed="rId24">
            <a:extLst>
              <a:ext uri="{28A0092B-C50C-407E-A947-70E740481C1C}">
                <a14:useLocalDpi xmlns:a14="http://schemas.microsoft.com/office/drawing/2010/main" val="0"/>
              </a:ext>
            </a:extLst>
          </a:blip>
          <a:srcRect l="42444" t="14077" r="42580" b="15507"/>
          <a:stretch/>
        </p:blipFill>
        <p:spPr>
          <a:xfrm>
            <a:off x="8657972" y="7397581"/>
            <a:ext cx="1236611" cy="2684833"/>
          </a:xfrm>
          <a:prstGeom prst="rect">
            <a:avLst/>
          </a:prstGeom>
        </p:spPr>
      </p:pic>
      <p:sp>
        <p:nvSpPr>
          <p:cNvPr id="14" name="Rectangle 13">
            <a:extLst>
              <a:ext uri="{FF2B5EF4-FFF2-40B4-BE49-F238E27FC236}">
                <a16:creationId xmlns:a16="http://schemas.microsoft.com/office/drawing/2014/main" id="{A3584F19-9961-4B25-A4DE-2E4A0059C0E6}"/>
              </a:ext>
            </a:extLst>
          </p:cNvPr>
          <p:cNvSpPr/>
          <p:nvPr/>
        </p:nvSpPr>
        <p:spPr>
          <a:xfrm>
            <a:off x="20257082" y="7489403"/>
            <a:ext cx="9226659" cy="5024447"/>
          </a:xfrm>
          <a:prstGeom prst="rect">
            <a:avLst/>
          </a:prstGeom>
          <a:noFill/>
          <a:ln w="762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extBox 3">
            <a:extLst>
              <a:ext uri="{FF2B5EF4-FFF2-40B4-BE49-F238E27FC236}">
                <a16:creationId xmlns:a16="http://schemas.microsoft.com/office/drawing/2014/main" id="{C7639A14-F018-45F5-85E2-89D604631894}"/>
              </a:ext>
            </a:extLst>
          </p:cNvPr>
          <p:cNvSpPr txBox="1"/>
          <p:nvPr/>
        </p:nvSpPr>
        <p:spPr>
          <a:xfrm>
            <a:off x="928798" y="224484"/>
            <a:ext cx="13960189" cy="1200329"/>
          </a:xfrm>
          <a:prstGeom prst="rect">
            <a:avLst/>
          </a:prstGeom>
          <a:noFill/>
          <a:effectLst>
            <a:reflection blurRad="6350" stA="50000" endA="300" endPos="38500" dist="50800" dir="5400000" sy="-100000" algn="bl" rotWithShape="0"/>
          </a:effectLst>
        </p:spPr>
        <p:txBody>
          <a:bodyPr wrap="square" rtlCol="0">
            <a:spAutoFit/>
          </a:bodyPr>
          <a:lstStyle/>
          <a:p>
            <a:pPr algn="ctr"/>
            <a:r>
              <a:rPr lang="en-GB" sz="7200" b="1" dirty="0">
                <a:ln w="0"/>
                <a:solidFill>
                  <a:schemeClr val="accent1"/>
                </a:solidFill>
                <a:effectLst>
                  <a:outerShdw blurRad="38100" dist="25400" dir="5400000" algn="ctr" rotWithShape="0">
                    <a:srgbClr val="6E747A">
                      <a:alpha val="43000"/>
                    </a:srgbClr>
                  </a:outerShdw>
                </a:effectLst>
              </a:rPr>
              <a:t>Sustainable Plastic Recycling</a:t>
            </a:r>
          </a:p>
        </p:txBody>
      </p:sp>
      <p:pic>
        <p:nvPicPr>
          <p:cNvPr id="72" name="Picture 71" descr="Face shield - Free fashion icons">
            <a:extLst>
              <a:ext uri="{FF2B5EF4-FFF2-40B4-BE49-F238E27FC236}">
                <a16:creationId xmlns:a16="http://schemas.microsoft.com/office/drawing/2014/main" id="{434D20CD-CD3B-4B8E-98F4-3F2328667461}"/>
              </a:ext>
            </a:extLst>
          </p:cNvPr>
          <p:cNvPicPr/>
          <p:nvPr/>
        </p:nvPicPr>
        <p:blipFill>
          <a:blip r:embed="rId25"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1758089" y="8222657"/>
            <a:ext cx="963934" cy="889444"/>
          </a:xfrm>
          <a:prstGeom prst="rect">
            <a:avLst/>
          </a:prstGeom>
          <a:noFill/>
          <a:ln>
            <a:noFill/>
          </a:ln>
        </p:spPr>
      </p:pic>
      <p:pic>
        <p:nvPicPr>
          <p:cNvPr id="74" name="Picture 73" descr="Key, keychain icon - Download on Iconfinder">
            <a:extLst>
              <a:ext uri="{FF2B5EF4-FFF2-40B4-BE49-F238E27FC236}">
                <a16:creationId xmlns:a16="http://schemas.microsoft.com/office/drawing/2014/main" id="{22675F24-413C-46F4-802F-B052BE734B7D}"/>
              </a:ext>
            </a:extLst>
          </p:cNvPr>
          <p:cNvPicPr/>
          <p:nvPr/>
        </p:nvPicPr>
        <p:blipFill>
          <a:blip r:embed="rId26" cstate="print">
            <a:duotone>
              <a:schemeClr val="accent1">
                <a:shade val="45000"/>
                <a:satMod val="135000"/>
              </a:schemeClr>
              <a:prstClr val="white"/>
            </a:duotone>
            <a:extLst>
              <a:ext uri="{BEBA8EAE-BF5A-486C-A8C5-ECC9F3942E4B}">
                <a14:imgProps xmlns:a14="http://schemas.microsoft.com/office/drawing/2010/main">
                  <a14:imgLayer r:embed="rId27">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10306801" y="9325165"/>
            <a:ext cx="948004" cy="985928"/>
          </a:xfrm>
          <a:prstGeom prst="rect">
            <a:avLst/>
          </a:prstGeom>
          <a:noFill/>
          <a:ln>
            <a:noFill/>
          </a:ln>
        </p:spPr>
      </p:pic>
      <p:pic>
        <p:nvPicPr>
          <p:cNvPr id="75" name="Graphic 20" descr="Ruler">
            <a:extLst>
              <a:ext uri="{FF2B5EF4-FFF2-40B4-BE49-F238E27FC236}">
                <a16:creationId xmlns:a16="http://schemas.microsoft.com/office/drawing/2014/main" id="{1906E06E-798D-4EAA-9942-497F0E0A81DE}"/>
              </a:ext>
            </a:extLst>
          </p:cNvPr>
          <p:cNvPicPr/>
          <p:nvPr/>
        </p:nvPicPr>
        <p:blipFill>
          <a:blip r:embed="rId28">
            <a:duotone>
              <a:prstClr val="black"/>
              <a:schemeClr val="accent1">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778500" y="9311217"/>
            <a:ext cx="948004" cy="894489"/>
          </a:xfrm>
          <a:prstGeom prst="rect">
            <a:avLst/>
          </a:prstGeom>
        </p:spPr>
      </p:pic>
      <p:graphicFrame>
        <p:nvGraphicFramePr>
          <p:cNvPr id="76" name="Chart 75">
            <a:extLst>
              <a:ext uri="{FF2B5EF4-FFF2-40B4-BE49-F238E27FC236}">
                <a16:creationId xmlns:a16="http://schemas.microsoft.com/office/drawing/2014/main" id="{9E52E193-0138-464C-9C5C-19D6A73E1179}"/>
              </a:ext>
            </a:extLst>
          </p:cNvPr>
          <p:cNvGraphicFramePr>
            <a:graphicFrameLocks/>
          </p:cNvGraphicFramePr>
          <p:nvPr/>
        </p:nvGraphicFramePr>
        <p:xfrm>
          <a:off x="18438723" y="13312947"/>
          <a:ext cx="11465664" cy="6348224"/>
        </p:xfrm>
        <a:graphic>
          <a:graphicData uri="http://schemas.openxmlformats.org/drawingml/2006/chart">
            <c:chart xmlns:c="http://schemas.openxmlformats.org/drawingml/2006/chart" xmlns:r="http://schemas.openxmlformats.org/officeDocument/2006/relationships" r:id="rId30"/>
          </a:graphicData>
        </a:graphic>
      </p:graphicFrame>
      <p:graphicFrame>
        <p:nvGraphicFramePr>
          <p:cNvPr id="32" name="Table 31">
            <a:extLst>
              <a:ext uri="{FF2B5EF4-FFF2-40B4-BE49-F238E27FC236}">
                <a16:creationId xmlns:a16="http://schemas.microsoft.com/office/drawing/2014/main" id="{6B0DABFB-F7BF-4ADC-89BE-B917F23B8E4C}"/>
              </a:ext>
            </a:extLst>
          </p:cNvPr>
          <p:cNvGraphicFramePr>
            <a:graphicFrameLocks noGrp="1"/>
          </p:cNvGraphicFramePr>
          <p:nvPr/>
        </p:nvGraphicFramePr>
        <p:xfrm>
          <a:off x="25405463" y="17112325"/>
          <a:ext cx="4378028" cy="2388195"/>
        </p:xfrm>
        <a:graphic>
          <a:graphicData uri="http://schemas.openxmlformats.org/drawingml/2006/table">
            <a:tbl>
              <a:tblPr>
                <a:tableStyleId>{5C22544A-7EE6-4342-B048-85BDC9FD1C3A}</a:tableStyleId>
              </a:tblPr>
              <a:tblGrid>
                <a:gridCol w="1954477">
                  <a:extLst>
                    <a:ext uri="{9D8B030D-6E8A-4147-A177-3AD203B41FA5}">
                      <a16:colId xmlns:a16="http://schemas.microsoft.com/office/drawing/2014/main" val="3243630302"/>
                    </a:ext>
                  </a:extLst>
                </a:gridCol>
                <a:gridCol w="1094506">
                  <a:extLst>
                    <a:ext uri="{9D8B030D-6E8A-4147-A177-3AD203B41FA5}">
                      <a16:colId xmlns:a16="http://schemas.microsoft.com/office/drawing/2014/main" val="4154871054"/>
                    </a:ext>
                  </a:extLst>
                </a:gridCol>
                <a:gridCol w="1329045">
                  <a:extLst>
                    <a:ext uri="{9D8B030D-6E8A-4147-A177-3AD203B41FA5}">
                      <a16:colId xmlns:a16="http://schemas.microsoft.com/office/drawing/2014/main" val="2498776906"/>
                    </a:ext>
                  </a:extLst>
                </a:gridCol>
              </a:tblGrid>
              <a:tr h="265355">
                <a:tc>
                  <a:txBody>
                    <a:bodyPr/>
                    <a:lstStyle/>
                    <a:p>
                      <a:pPr algn="l" fontAlgn="b"/>
                      <a:r>
                        <a:rPr lang="en-GB" sz="1600" u="none" strike="noStrike">
                          <a:effectLst/>
                        </a:rPr>
                        <a:t>Costs</a:t>
                      </a:r>
                      <a:endParaRPr lang="en-GB" sz="1600" b="1"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GB" sz="1600" u="none" strike="noStrike">
                          <a:effectLst/>
                        </a:rPr>
                        <a:t>GBP</a:t>
                      </a:r>
                      <a:endParaRPr lang="en-GB" sz="1600" b="1"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GB" sz="1600" u="none" strike="noStrike">
                          <a:effectLst/>
                        </a:rPr>
                        <a:t>Sol</a:t>
                      </a:r>
                      <a:endParaRPr lang="en-GB" sz="1600" b="1"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08212975"/>
                  </a:ext>
                </a:extLst>
              </a:tr>
              <a:tr h="265355">
                <a:tc>
                  <a:txBody>
                    <a:bodyPr/>
                    <a:lstStyle/>
                    <a:p>
                      <a:pPr algn="l" fontAlgn="b"/>
                      <a:r>
                        <a:rPr lang="en-GB" sz="1600" u="none" strike="noStrike">
                          <a:effectLst/>
                        </a:rPr>
                        <a:t>Solar Panels</a:t>
                      </a:r>
                      <a:endParaRPr lang="en-GB" sz="1600" b="1"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GB" sz="1600" u="none" strike="noStrike">
                          <a:effectLst/>
                        </a:rPr>
                        <a:t>£19,810.97</a:t>
                      </a:r>
                      <a:endParaRPr lang="en-GB" sz="16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GB" sz="1600" u="none" strike="noStrike">
                          <a:effectLst/>
                        </a:rPr>
                        <a:t>S/ 94,819.09</a:t>
                      </a:r>
                      <a:endParaRPr lang="en-GB" sz="16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494742131"/>
                  </a:ext>
                </a:extLst>
              </a:tr>
              <a:tr h="265355">
                <a:tc>
                  <a:txBody>
                    <a:bodyPr/>
                    <a:lstStyle/>
                    <a:p>
                      <a:pPr algn="l" fontAlgn="b"/>
                      <a:r>
                        <a:rPr lang="en-GB" sz="1600" u="none" strike="noStrike">
                          <a:effectLst/>
                        </a:rPr>
                        <a:t>Fencing</a:t>
                      </a:r>
                      <a:endParaRPr lang="en-GB" sz="1600" b="1"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GB" sz="1600" u="none" strike="noStrike">
                          <a:effectLst/>
                        </a:rPr>
                        <a:t>£5,744.15</a:t>
                      </a:r>
                      <a:endParaRPr lang="en-GB" sz="16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GB" sz="1600" u="none" strike="noStrike">
                          <a:effectLst/>
                        </a:rPr>
                        <a:t>S/ 27,492.60</a:t>
                      </a:r>
                      <a:endParaRPr lang="en-GB" sz="16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215879149"/>
                  </a:ext>
                </a:extLst>
              </a:tr>
              <a:tr h="265355">
                <a:tc>
                  <a:txBody>
                    <a:bodyPr/>
                    <a:lstStyle/>
                    <a:p>
                      <a:pPr algn="l" fontAlgn="b"/>
                      <a:r>
                        <a:rPr lang="en-GB" sz="1600" u="none" strike="noStrike">
                          <a:effectLst/>
                        </a:rPr>
                        <a:t>Salaries</a:t>
                      </a:r>
                      <a:endParaRPr lang="en-GB" sz="1600" b="1"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GB" sz="1600" u="none" strike="noStrike">
                          <a:effectLst/>
                        </a:rPr>
                        <a:t>£12,102.24</a:t>
                      </a:r>
                      <a:endParaRPr lang="en-GB" sz="16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GB" sz="1600" u="none" strike="noStrike">
                          <a:effectLst/>
                        </a:rPr>
                        <a:t>S/ 57,508.86</a:t>
                      </a:r>
                      <a:endParaRPr lang="en-GB" sz="16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124532291"/>
                  </a:ext>
                </a:extLst>
              </a:tr>
              <a:tr h="265355">
                <a:tc>
                  <a:txBody>
                    <a:bodyPr/>
                    <a:lstStyle/>
                    <a:p>
                      <a:pPr algn="l" fontAlgn="b"/>
                      <a:r>
                        <a:rPr lang="en-GB" sz="1600" u="none" strike="noStrike">
                          <a:effectLst/>
                        </a:rPr>
                        <a:t>Machines</a:t>
                      </a:r>
                      <a:endParaRPr lang="en-GB" sz="1600" b="1"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GB" sz="1600" u="none" strike="noStrike">
                          <a:effectLst/>
                        </a:rPr>
                        <a:t>£4,333.22</a:t>
                      </a:r>
                      <a:endParaRPr lang="en-GB" sz="16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GB" sz="1600" u="none" strike="noStrike">
                          <a:effectLst/>
                        </a:rPr>
                        <a:t>S/ 20,739.62</a:t>
                      </a:r>
                      <a:endParaRPr lang="en-GB" sz="16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20300170"/>
                  </a:ext>
                </a:extLst>
              </a:tr>
              <a:tr h="265355">
                <a:tc>
                  <a:txBody>
                    <a:bodyPr/>
                    <a:lstStyle/>
                    <a:p>
                      <a:pPr algn="l" fontAlgn="b"/>
                      <a:r>
                        <a:rPr lang="en-GB" sz="1600" u="none" strike="noStrike">
                          <a:effectLst/>
                        </a:rPr>
                        <a:t>Molds (stage 1 - 3)</a:t>
                      </a:r>
                      <a:endParaRPr lang="en-GB" sz="1600" b="1"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GB" sz="1600" u="none" strike="noStrike">
                          <a:effectLst/>
                        </a:rPr>
                        <a:t>£3,389.82</a:t>
                      </a:r>
                      <a:endParaRPr lang="en-GB" sz="16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GB" sz="1600" u="none" strike="noStrike">
                          <a:effectLst/>
                        </a:rPr>
                        <a:t>S/ 16,224.33</a:t>
                      </a:r>
                      <a:endParaRPr lang="en-GB" sz="16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586758587"/>
                  </a:ext>
                </a:extLst>
              </a:tr>
              <a:tr h="265355">
                <a:tc>
                  <a:txBody>
                    <a:bodyPr/>
                    <a:lstStyle/>
                    <a:p>
                      <a:pPr algn="l" fontAlgn="b"/>
                      <a:r>
                        <a:rPr lang="en-GB" sz="1600" u="none" strike="noStrike">
                          <a:effectLst/>
                        </a:rPr>
                        <a:t>Collection Points</a:t>
                      </a:r>
                      <a:endParaRPr lang="en-GB" sz="1600" b="1"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GB" sz="1600" u="none" strike="noStrike">
                          <a:effectLst/>
                        </a:rPr>
                        <a:t>£1,439.65</a:t>
                      </a:r>
                      <a:endParaRPr lang="en-GB" sz="16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GB" sz="1600" u="none" strike="noStrike">
                          <a:effectLst/>
                        </a:rPr>
                        <a:t>S/ 6,890.44</a:t>
                      </a:r>
                      <a:endParaRPr lang="en-GB" sz="16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020776741"/>
                  </a:ext>
                </a:extLst>
              </a:tr>
              <a:tr h="265355">
                <a:tc>
                  <a:txBody>
                    <a:bodyPr/>
                    <a:lstStyle/>
                    <a:p>
                      <a:pPr algn="l" fontAlgn="b"/>
                      <a:r>
                        <a:rPr lang="en-GB" sz="1600" u="none" strike="noStrike">
                          <a:effectLst/>
                        </a:rPr>
                        <a:t>Shipping (estimate)</a:t>
                      </a:r>
                      <a:endParaRPr lang="en-GB" sz="1600" b="1"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GB" sz="1600" u="none" strike="noStrike">
                          <a:effectLst/>
                        </a:rPr>
                        <a:t>£10,000.00</a:t>
                      </a:r>
                      <a:endParaRPr lang="en-GB" sz="16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GB" sz="1600" u="none" strike="noStrike">
                          <a:effectLst/>
                        </a:rPr>
                        <a:t>S/ 47,519.19</a:t>
                      </a:r>
                      <a:endParaRPr lang="en-GB" sz="16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512166635"/>
                  </a:ext>
                </a:extLst>
              </a:tr>
              <a:tr h="265355">
                <a:tc>
                  <a:txBody>
                    <a:bodyPr/>
                    <a:lstStyle/>
                    <a:p>
                      <a:pPr algn="l" fontAlgn="b"/>
                      <a:r>
                        <a:rPr lang="en-GB" sz="1600" u="none" strike="noStrike">
                          <a:effectLst/>
                        </a:rPr>
                        <a:t>Total</a:t>
                      </a:r>
                      <a:endParaRPr lang="en-GB" sz="1600" b="1"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GB" sz="1600" u="none" strike="noStrike">
                          <a:effectLst/>
                        </a:rPr>
                        <a:t>£56,820.05</a:t>
                      </a:r>
                      <a:endParaRPr lang="en-GB" sz="16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GB" sz="1600" u="none" strike="noStrike">
                          <a:effectLst/>
                        </a:rPr>
                        <a:t>S/ 271,194.13</a:t>
                      </a:r>
                      <a:endParaRPr lang="en-GB" sz="16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888197996"/>
                  </a:ext>
                </a:extLst>
              </a:tr>
            </a:tbl>
          </a:graphicData>
        </a:graphic>
      </p:graphicFrame>
      <p:cxnSp>
        <p:nvCxnSpPr>
          <p:cNvPr id="31" name="Straight Connector 30">
            <a:extLst>
              <a:ext uri="{FF2B5EF4-FFF2-40B4-BE49-F238E27FC236}">
                <a16:creationId xmlns:a16="http://schemas.microsoft.com/office/drawing/2014/main" id="{379891E1-79CF-4D16-A271-22FC7BC8336C}"/>
              </a:ext>
            </a:extLst>
          </p:cNvPr>
          <p:cNvCxnSpPr>
            <a:cxnSpLocks/>
          </p:cNvCxnSpPr>
          <p:nvPr/>
        </p:nvCxnSpPr>
        <p:spPr>
          <a:xfrm>
            <a:off x="7516434" y="2330245"/>
            <a:ext cx="0" cy="17040982"/>
          </a:xfrm>
          <a:prstGeom prst="line">
            <a:avLst/>
          </a:prstGeom>
          <a:ln w="762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E9120AE9-0614-4982-BDDD-7646293FC7EA}"/>
              </a:ext>
            </a:extLst>
          </p:cNvPr>
          <p:cNvCxnSpPr>
            <a:cxnSpLocks/>
          </p:cNvCxnSpPr>
          <p:nvPr/>
        </p:nvCxnSpPr>
        <p:spPr>
          <a:xfrm>
            <a:off x="19142330" y="2203137"/>
            <a:ext cx="0" cy="9987461"/>
          </a:xfrm>
          <a:prstGeom prst="line">
            <a:avLst/>
          </a:prstGeom>
          <a:ln w="76200">
            <a:solidFill>
              <a:schemeClr val="accent6"/>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25577399-3508-4809-B3B0-442FFCE778A2}"/>
              </a:ext>
            </a:extLst>
          </p:cNvPr>
          <p:cNvSpPr txBox="1"/>
          <p:nvPr/>
        </p:nvSpPr>
        <p:spPr>
          <a:xfrm>
            <a:off x="2512372" y="1152760"/>
            <a:ext cx="5801731" cy="1323439"/>
          </a:xfrm>
          <a:prstGeom prst="rect">
            <a:avLst/>
          </a:prstGeom>
          <a:noFill/>
        </p:spPr>
        <p:txBody>
          <a:bodyPr wrap="square" rtlCol="0">
            <a:spAutoFit/>
          </a:bodyPr>
          <a:lstStyle/>
          <a:p>
            <a:pPr algn="ctr"/>
            <a:r>
              <a:rPr lang="en-GB" sz="2000" b="1" u="sng" dirty="0"/>
              <a:t> Group 27</a:t>
            </a:r>
            <a:endParaRPr lang="en-GB" sz="2000" u="sng" dirty="0"/>
          </a:p>
          <a:p>
            <a:r>
              <a:rPr lang="en-GB" sz="2000" dirty="0"/>
              <a:t>Ross Brown		Cameron Maxwell	Andrew Leahy</a:t>
            </a:r>
          </a:p>
          <a:p>
            <a:r>
              <a:rPr lang="en-GB" sz="2000" dirty="0"/>
              <a:t>Callum Jardine	Chi Hang Tse		       Zeon Ojouko						</a:t>
            </a:r>
            <a:endParaRPr lang="en-GB" sz="1600" dirty="0"/>
          </a:p>
        </p:txBody>
      </p:sp>
      <p:sp>
        <p:nvSpPr>
          <p:cNvPr id="34" name="TextBox 33">
            <a:extLst>
              <a:ext uri="{FF2B5EF4-FFF2-40B4-BE49-F238E27FC236}">
                <a16:creationId xmlns:a16="http://schemas.microsoft.com/office/drawing/2014/main" id="{7964635F-A4DC-4513-8133-DAB4FAB2AFB1}"/>
              </a:ext>
            </a:extLst>
          </p:cNvPr>
          <p:cNvSpPr txBox="1"/>
          <p:nvPr/>
        </p:nvSpPr>
        <p:spPr>
          <a:xfrm>
            <a:off x="10693177" y="1271928"/>
            <a:ext cx="2198012" cy="400110"/>
          </a:xfrm>
          <a:prstGeom prst="rect">
            <a:avLst/>
          </a:prstGeom>
          <a:noFill/>
        </p:spPr>
        <p:txBody>
          <a:bodyPr wrap="square" rtlCol="0">
            <a:spAutoFit/>
          </a:bodyPr>
          <a:lstStyle/>
          <a:p>
            <a:r>
              <a:rPr lang="en-GB" sz="2000" dirty="0"/>
              <a:t>By Plastics For Peru</a:t>
            </a:r>
          </a:p>
        </p:txBody>
      </p:sp>
      <p:grpSp>
        <p:nvGrpSpPr>
          <p:cNvPr id="139" name="Group 138">
            <a:extLst>
              <a:ext uri="{FF2B5EF4-FFF2-40B4-BE49-F238E27FC236}">
                <a16:creationId xmlns:a16="http://schemas.microsoft.com/office/drawing/2014/main" id="{39E3347D-E8E0-435E-BA97-65641330201F}"/>
              </a:ext>
            </a:extLst>
          </p:cNvPr>
          <p:cNvGrpSpPr/>
          <p:nvPr/>
        </p:nvGrpSpPr>
        <p:grpSpPr>
          <a:xfrm>
            <a:off x="142479" y="113874"/>
            <a:ext cx="3410758" cy="2544296"/>
            <a:chOff x="6281644" y="1668884"/>
            <a:chExt cx="3410758" cy="2544296"/>
          </a:xfrm>
        </p:grpSpPr>
        <p:sp>
          <p:nvSpPr>
            <p:cNvPr id="140" name="TextBox 139">
              <a:extLst>
                <a:ext uri="{FF2B5EF4-FFF2-40B4-BE49-F238E27FC236}">
                  <a16:creationId xmlns:a16="http://schemas.microsoft.com/office/drawing/2014/main" id="{BB5C1BFB-BF20-4C62-8C69-32C7FF43C7A6}"/>
                </a:ext>
              </a:extLst>
            </p:cNvPr>
            <p:cNvSpPr txBox="1"/>
            <p:nvPr/>
          </p:nvSpPr>
          <p:spPr>
            <a:xfrm>
              <a:off x="6323220" y="3700207"/>
              <a:ext cx="370965" cy="276999"/>
            </a:xfrm>
            <a:prstGeom prst="rect">
              <a:avLst/>
            </a:prstGeom>
            <a:noFill/>
          </p:spPr>
          <p:txBody>
            <a:bodyPr wrap="square" rtlCol="0">
              <a:spAutoFit/>
            </a:bodyPr>
            <a:lstStyle/>
            <a:p>
              <a:r>
                <a:rPr lang="en-GB" sz="1200" dirty="0">
                  <a:ln w="0"/>
                  <a:effectLst>
                    <a:outerShdw blurRad="38100" dist="19050" dir="2700000" algn="tl" rotWithShape="0">
                      <a:schemeClr val="dk1">
                        <a:alpha val="40000"/>
                      </a:schemeClr>
                    </a:outerShdw>
                  </a:effectLst>
                  <a:latin typeface="Aharoni" panose="02010803020104030203" pitchFamily="2" charset="-79"/>
                  <a:cs typeface="Aharoni" panose="02010803020104030203" pitchFamily="2" charset="-79"/>
                </a:rPr>
                <a:t>a</a:t>
              </a:r>
            </a:p>
          </p:txBody>
        </p:sp>
        <p:sp>
          <p:nvSpPr>
            <p:cNvPr id="141" name="TextBox 140">
              <a:extLst>
                <a:ext uri="{FF2B5EF4-FFF2-40B4-BE49-F238E27FC236}">
                  <a16:creationId xmlns:a16="http://schemas.microsoft.com/office/drawing/2014/main" id="{E56CC380-0C92-4699-8BCA-6BD753A1DF3E}"/>
                </a:ext>
              </a:extLst>
            </p:cNvPr>
            <p:cNvSpPr txBox="1"/>
            <p:nvPr/>
          </p:nvSpPr>
          <p:spPr>
            <a:xfrm>
              <a:off x="6344444" y="3936181"/>
              <a:ext cx="273099" cy="276999"/>
            </a:xfrm>
            <a:prstGeom prst="rect">
              <a:avLst/>
            </a:prstGeom>
            <a:noFill/>
          </p:spPr>
          <p:txBody>
            <a:bodyPr wrap="square" rtlCol="0">
              <a:spAutoFit/>
            </a:bodyPr>
            <a:lstStyle/>
            <a:p>
              <a:r>
                <a:rPr lang="en-GB" sz="1200" dirty="0">
                  <a:ln w="0"/>
                  <a:effectLst>
                    <a:outerShdw blurRad="38100" dist="19050" dir="2700000" algn="tl" rotWithShape="0">
                      <a:schemeClr val="dk1">
                        <a:alpha val="40000"/>
                      </a:schemeClr>
                    </a:outerShdw>
                  </a:effectLst>
                  <a:latin typeface="Aharoni" panose="02010803020104030203" pitchFamily="2" charset="-79"/>
                  <a:cs typeface="Aharoni" panose="02010803020104030203" pitchFamily="2" charset="-79"/>
                </a:rPr>
                <a:t>s</a:t>
              </a:r>
            </a:p>
          </p:txBody>
        </p:sp>
        <p:sp>
          <p:nvSpPr>
            <p:cNvPr id="142" name="TextBox 141">
              <a:extLst>
                <a:ext uri="{FF2B5EF4-FFF2-40B4-BE49-F238E27FC236}">
                  <a16:creationId xmlns:a16="http://schemas.microsoft.com/office/drawing/2014/main" id="{6FD12C5F-AE94-48A0-8F12-84A885D6BD07}"/>
                </a:ext>
              </a:extLst>
            </p:cNvPr>
            <p:cNvSpPr txBox="1"/>
            <p:nvPr/>
          </p:nvSpPr>
          <p:spPr>
            <a:xfrm>
              <a:off x="6642422" y="2223581"/>
              <a:ext cx="308005" cy="276999"/>
            </a:xfrm>
            <a:prstGeom prst="rect">
              <a:avLst/>
            </a:prstGeom>
            <a:noFill/>
          </p:spPr>
          <p:txBody>
            <a:bodyPr wrap="square" rtlCol="0">
              <a:spAutoFit/>
            </a:bodyPr>
            <a:lstStyle/>
            <a:p>
              <a:r>
                <a:rPr lang="en-GB" sz="1200" dirty="0">
                  <a:ln w="0"/>
                  <a:effectLst>
                    <a:outerShdw blurRad="38100" dist="19050" dir="2700000" algn="tl" rotWithShape="0">
                      <a:schemeClr val="dk1">
                        <a:alpha val="40000"/>
                      </a:schemeClr>
                    </a:outerShdw>
                  </a:effectLst>
                  <a:latin typeface="Aharoni" panose="02010803020104030203" pitchFamily="2" charset="-79"/>
                  <a:cs typeface="Aharoni" panose="02010803020104030203" pitchFamily="2" charset="-79"/>
                </a:rPr>
                <a:t>o</a:t>
              </a:r>
            </a:p>
          </p:txBody>
        </p:sp>
        <p:pic>
          <p:nvPicPr>
            <p:cNvPr id="143" name="Picture 142">
              <a:extLst>
                <a:ext uri="{FF2B5EF4-FFF2-40B4-BE49-F238E27FC236}">
                  <a16:creationId xmlns:a16="http://schemas.microsoft.com/office/drawing/2014/main" id="{CF68873D-B58E-4E57-A2B5-EFE79103C2DF}"/>
                </a:ext>
              </a:extLst>
            </p:cNvPr>
            <p:cNvPicPr>
              <a:picLocks noChangeAspect="1"/>
            </p:cNvPicPr>
            <p:nvPr/>
          </p:nvPicPr>
          <p:blipFill>
            <a:blip r:embed="rId31"/>
            <a:stretch>
              <a:fillRect/>
            </a:stretch>
          </p:blipFill>
          <p:spPr>
            <a:xfrm>
              <a:off x="6947536" y="2295270"/>
              <a:ext cx="1238250" cy="1404937"/>
            </a:xfrm>
            <a:prstGeom prst="rect">
              <a:avLst/>
            </a:prstGeom>
          </p:spPr>
        </p:pic>
        <p:sp>
          <p:nvSpPr>
            <p:cNvPr id="144" name="TextBox 143">
              <a:extLst>
                <a:ext uri="{FF2B5EF4-FFF2-40B4-BE49-F238E27FC236}">
                  <a16:creationId xmlns:a16="http://schemas.microsoft.com/office/drawing/2014/main" id="{79659452-D66D-43C6-A8D5-998788E8C287}"/>
                </a:ext>
              </a:extLst>
            </p:cNvPr>
            <p:cNvSpPr txBox="1"/>
            <p:nvPr/>
          </p:nvSpPr>
          <p:spPr>
            <a:xfrm>
              <a:off x="6281644" y="1668884"/>
              <a:ext cx="3410758" cy="769441"/>
            </a:xfrm>
            <a:prstGeom prst="rect">
              <a:avLst/>
            </a:prstGeom>
            <a:noFill/>
          </p:spPr>
          <p:txBody>
            <a:bodyPr wrap="square" rtlCol="0">
              <a:spAutoFit/>
            </a:bodyPr>
            <a:lstStyle/>
            <a:p>
              <a:r>
                <a:rPr lang="en-GB" sz="4400" dirty="0">
                  <a:ln w="0"/>
                  <a:effectLst>
                    <a:outerShdw blurRad="38100" dist="19050" dir="2700000" algn="tl" rotWithShape="0">
                      <a:schemeClr val="dk1">
                        <a:alpha val="40000"/>
                      </a:schemeClr>
                    </a:outerShdw>
                  </a:effectLst>
                  <a:latin typeface="Aharoni" panose="02010803020104030203" pitchFamily="2" charset="-79"/>
                  <a:cs typeface="Aharoni" panose="02010803020104030203" pitchFamily="2" charset="-79"/>
                </a:rPr>
                <a:t>Plastics</a:t>
              </a:r>
            </a:p>
          </p:txBody>
        </p:sp>
        <p:sp>
          <p:nvSpPr>
            <p:cNvPr id="145" name="TextBox 144">
              <a:extLst>
                <a:ext uri="{FF2B5EF4-FFF2-40B4-BE49-F238E27FC236}">
                  <a16:creationId xmlns:a16="http://schemas.microsoft.com/office/drawing/2014/main" id="{8707DAE8-73F8-4D48-A631-A1566190521F}"/>
                </a:ext>
              </a:extLst>
            </p:cNvPr>
            <p:cNvSpPr txBox="1"/>
            <p:nvPr/>
          </p:nvSpPr>
          <p:spPr>
            <a:xfrm>
              <a:off x="6955409" y="2204144"/>
              <a:ext cx="931285" cy="261610"/>
            </a:xfrm>
            <a:prstGeom prst="rect">
              <a:avLst/>
            </a:prstGeom>
            <a:noFill/>
            <a:ln w="3175">
              <a:noFill/>
            </a:ln>
          </p:spPr>
          <p:txBody>
            <a:bodyPr wrap="square" rtlCol="0">
              <a:spAutoFit/>
            </a:bodyPr>
            <a:lstStyle/>
            <a:p>
              <a:r>
                <a:rPr lang="en-GB" sz="1100" b="1" dirty="0">
                  <a:ln w="10160">
                    <a:solidFill>
                      <a:schemeClr val="tx1"/>
                    </a:solidFill>
                    <a:prstDash val="solid"/>
                  </a:ln>
                  <a:solidFill>
                    <a:schemeClr val="accent1"/>
                  </a:solidFill>
                  <a:effectLst>
                    <a:outerShdw blurRad="38100" dist="22860" dir="5400000" algn="tl" rotWithShape="0">
                      <a:srgbClr val="000000">
                        <a:alpha val="30000"/>
                      </a:srgbClr>
                    </a:outerShdw>
                  </a:effectLst>
                  <a:latin typeface="Aharoni" panose="02010803020104030203" pitchFamily="2" charset="-79"/>
                  <a:cs typeface="Aharoni" panose="02010803020104030203" pitchFamily="2" charset="-79"/>
                </a:rPr>
                <a:t>For Peru</a:t>
              </a:r>
            </a:p>
          </p:txBody>
        </p:sp>
        <p:sp>
          <p:nvSpPr>
            <p:cNvPr id="146" name="TextBox 145">
              <a:extLst>
                <a:ext uri="{FF2B5EF4-FFF2-40B4-BE49-F238E27FC236}">
                  <a16:creationId xmlns:a16="http://schemas.microsoft.com/office/drawing/2014/main" id="{FF67816B-9A00-4EEB-8DA2-003DDD5BD091}"/>
                </a:ext>
              </a:extLst>
            </p:cNvPr>
            <p:cNvSpPr txBox="1"/>
            <p:nvPr/>
          </p:nvSpPr>
          <p:spPr>
            <a:xfrm>
              <a:off x="6661120" y="2493291"/>
              <a:ext cx="338103" cy="276999"/>
            </a:xfrm>
            <a:prstGeom prst="rect">
              <a:avLst/>
            </a:prstGeom>
            <a:noFill/>
          </p:spPr>
          <p:txBody>
            <a:bodyPr wrap="square" rtlCol="0">
              <a:spAutoFit/>
            </a:bodyPr>
            <a:lstStyle/>
            <a:p>
              <a:r>
                <a:rPr lang="en-GB" sz="1200" dirty="0">
                  <a:ln w="0"/>
                  <a:effectLst>
                    <a:outerShdw blurRad="38100" dist="19050" dir="2700000" algn="tl" rotWithShape="0">
                      <a:schemeClr val="dk1">
                        <a:alpha val="40000"/>
                      </a:schemeClr>
                    </a:outerShdw>
                  </a:effectLst>
                  <a:latin typeface="Aharoni" panose="02010803020104030203" pitchFamily="2" charset="-79"/>
                  <a:cs typeface="Aharoni" panose="02010803020104030203" pitchFamily="2" charset="-79"/>
                </a:rPr>
                <a:t>b</a:t>
              </a:r>
            </a:p>
          </p:txBody>
        </p:sp>
        <p:sp>
          <p:nvSpPr>
            <p:cNvPr id="147" name="TextBox 146">
              <a:extLst>
                <a:ext uri="{FF2B5EF4-FFF2-40B4-BE49-F238E27FC236}">
                  <a16:creationId xmlns:a16="http://schemas.microsoft.com/office/drawing/2014/main" id="{260B3912-6669-4BFF-A408-E1D0BBD700AE}"/>
                </a:ext>
              </a:extLst>
            </p:cNvPr>
            <p:cNvSpPr txBox="1"/>
            <p:nvPr/>
          </p:nvSpPr>
          <p:spPr>
            <a:xfrm>
              <a:off x="6693536" y="2769546"/>
              <a:ext cx="256891" cy="276999"/>
            </a:xfrm>
            <a:prstGeom prst="rect">
              <a:avLst/>
            </a:prstGeom>
            <a:noFill/>
          </p:spPr>
          <p:txBody>
            <a:bodyPr wrap="square" rtlCol="0">
              <a:spAutoFit/>
            </a:bodyPr>
            <a:lstStyle/>
            <a:p>
              <a:r>
                <a:rPr lang="en-GB" sz="1200" dirty="0">
                  <a:ln w="0"/>
                  <a:effectLst>
                    <a:outerShdw blurRad="38100" dist="19050" dir="2700000" algn="tl" rotWithShape="0">
                      <a:schemeClr val="dk1">
                        <a:alpha val="40000"/>
                      </a:schemeClr>
                    </a:outerShdw>
                  </a:effectLst>
                  <a:latin typeface="Aharoni" panose="02010803020104030203" pitchFamily="2" charset="-79"/>
                  <a:cs typeface="Aharoni" panose="02010803020104030203" pitchFamily="2" charset="-79"/>
                </a:rPr>
                <a:t>i</a:t>
              </a:r>
            </a:p>
          </p:txBody>
        </p:sp>
        <p:sp>
          <p:nvSpPr>
            <p:cNvPr id="148" name="TextBox 147">
              <a:extLst>
                <a:ext uri="{FF2B5EF4-FFF2-40B4-BE49-F238E27FC236}">
                  <a16:creationId xmlns:a16="http://schemas.microsoft.com/office/drawing/2014/main" id="{072F92D7-E210-4E6F-9F9A-FCC9DAECFFE4}"/>
                </a:ext>
              </a:extLst>
            </p:cNvPr>
            <p:cNvSpPr txBox="1"/>
            <p:nvPr/>
          </p:nvSpPr>
          <p:spPr>
            <a:xfrm>
              <a:off x="6693536" y="3048180"/>
              <a:ext cx="305687" cy="276999"/>
            </a:xfrm>
            <a:prstGeom prst="rect">
              <a:avLst/>
            </a:prstGeom>
            <a:noFill/>
          </p:spPr>
          <p:txBody>
            <a:bodyPr wrap="square" rtlCol="0">
              <a:spAutoFit/>
            </a:bodyPr>
            <a:lstStyle/>
            <a:p>
              <a:r>
                <a:rPr lang="en-GB" sz="1200" dirty="0">
                  <a:ln w="0"/>
                  <a:effectLst>
                    <a:outerShdw blurRad="38100" dist="19050" dir="2700000" algn="tl" rotWithShape="0">
                      <a:schemeClr val="dk1">
                        <a:alpha val="40000"/>
                      </a:schemeClr>
                    </a:outerShdw>
                  </a:effectLst>
                  <a:latin typeface="Aharoni" panose="02010803020104030203" pitchFamily="2" charset="-79"/>
                  <a:cs typeface="Aharoni" panose="02010803020104030203" pitchFamily="2" charset="-79"/>
                </a:rPr>
                <a:t>t</a:t>
              </a:r>
            </a:p>
          </p:txBody>
        </p:sp>
        <p:sp>
          <p:nvSpPr>
            <p:cNvPr id="149" name="TextBox 148">
              <a:extLst>
                <a:ext uri="{FF2B5EF4-FFF2-40B4-BE49-F238E27FC236}">
                  <a16:creationId xmlns:a16="http://schemas.microsoft.com/office/drawing/2014/main" id="{3F76A1B7-3EE6-4B24-ABF7-09F18A94D952}"/>
                </a:ext>
              </a:extLst>
            </p:cNvPr>
            <p:cNvSpPr txBox="1"/>
            <p:nvPr/>
          </p:nvSpPr>
          <p:spPr>
            <a:xfrm>
              <a:off x="6661120" y="3302823"/>
              <a:ext cx="341165" cy="276999"/>
            </a:xfrm>
            <a:prstGeom prst="rect">
              <a:avLst/>
            </a:prstGeom>
            <a:noFill/>
          </p:spPr>
          <p:txBody>
            <a:bodyPr wrap="square" rtlCol="0">
              <a:spAutoFit/>
            </a:bodyPr>
            <a:lstStyle/>
            <a:p>
              <a:r>
                <a:rPr lang="en-GB" sz="1200" dirty="0">
                  <a:ln w="0"/>
                  <a:effectLst>
                    <a:outerShdw blurRad="38100" dist="19050" dir="2700000" algn="tl" rotWithShape="0">
                      <a:schemeClr val="dk1">
                        <a:alpha val="40000"/>
                      </a:schemeClr>
                    </a:outerShdw>
                  </a:effectLst>
                  <a:latin typeface="Aharoni" panose="02010803020104030203" pitchFamily="2" charset="-79"/>
                  <a:cs typeface="Aharoni" panose="02010803020104030203" pitchFamily="2" charset="-79"/>
                </a:rPr>
                <a:t>o</a:t>
              </a:r>
            </a:p>
          </p:txBody>
        </p:sp>
        <p:sp>
          <p:nvSpPr>
            <p:cNvPr id="150" name="TextBox 149">
              <a:extLst>
                <a:ext uri="{FF2B5EF4-FFF2-40B4-BE49-F238E27FC236}">
                  <a16:creationId xmlns:a16="http://schemas.microsoft.com/office/drawing/2014/main" id="{20575154-2833-48AD-837E-427ED60C1546}"/>
                </a:ext>
              </a:extLst>
            </p:cNvPr>
            <p:cNvSpPr txBox="1"/>
            <p:nvPr/>
          </p:nvSpPr>
          <p:spPr>
            <a:xfrm>
              <a:off x="6677328" y="3537991"/>
              <a:ext cx="254000" cy="276999"/>
            </a:xfrm>
            <a:prstGeom prst="rect">
              <a:avLst/>
            </a:prstGeom>
            <a:noFill/>
          </p:spPr>
          <p:txBody>
            <a:bodyPr wrap="square" rtlCol="0">
              <a:spAutoFit/>
            </a:bodyPr>
            <a:lstStyle/>
            <a:p>
              <a:r>
                <a:rPr lang="en-GB" sz="1200" dirty="0">
                  <a:ln w="0"/>
                  <a:effectLst>
                    <a:outerShdw blurRad="38100" dist="19050" dir="2700000" algn="tl" rotWithShape="0">
                      <a:schemeClr val="dk1">
                        <a:alpha val="40000"/>
                      </a:schemeClr>
                    </a:outerShdw>
                  </a:effectLst>
                  <a:latin typeface="Aharoni" panose="02010803020104030203" pitchFamily="2" charset="-79"/>
                  <a:cs typeface="Aharoni" panose="02010803020104030203" pitchFamily="2" charset="-79"/>
                </a:rPr>
                <a:t>s</a:t>
              </a:r>
            </a:p>
          </p:txBody>
        </p:sp>
        <p:sp>
          <p:nvSpPr>
            <p:cNvPr id="151" name="TextBox 150">
              <a:extLst>
                <a:ext uri="{FF2B5EF4-FFF2-40B4-BE49-F238E27FC236}">
                  <a16:creationId xmlns:a16="http://schemas.microsoft.com/office/drawing/2014/main" id="{B31DDB4C-2D94-434A-8753-55DF861F1102}"/>
                </a:ext>
              </a:extLst>
            </p:cNvPr>
            <p:cNvSpPr txBox="1"/>
            <p:nvPr/>
          </p:nvSpPr>
          <p:spPr>
            <a:xfrm>
              <a:off x="6369830" y="2239501"/>
              <a:ext cx="290988" cy="276999"/>
            </a:xfrm>
            <a:prstGeom prst="rect">
              <a:avLst/>
            </a:prstGeom>
            <a:noFill/>
          </p:spPr>
          <p:txBody>
            <a:bodyPr wrap="square" rtlCol="0">
              <a:spAutoFit/>
            </a:bodyPr>
            <a:lstStyle/>
            <a:p>
              <a:r>
                <a:rPr lang="en-GB" sz="1200" dirty="0">
                  <a:ln w="0"/>
                  <a:effectLst>
                    <a:outerShdw blurRad="38100" dist="19050" dir="2700000" algn="tl" rotWithShape="0">
                      <a:schemeClr val="dk1">
                        <a:alpha val="40000"/>
                      </a:schemeClr>
                    </a:outerShdw>
                  </a:effectLst>
                  <a:latin typeface="Aharoni" panose="02010803020104030203" pitchFamily="2" charset="-79"/>
                  <a:cs typeface="Aharoni" panose="02010803020104030203" pitchFamily="2" charset="-79"/>
                </a:rPr>
                <a:t>i</a:t>
              </a:r>
            </a:p>
          </p:txBody>
        </p:sp>
        <p:sp>
          <p:nvSpPr>
            <p:cNvPr id="152" name="TextBox 151">
              <a:extLst>
                <a:ext uri="{FF2B5EF4-FFF2-40B4-BE49-F238E27FC236}">
                  <a16:creationId xmlns:a16="http://schemas.microsoft.com/office/drawing/2014/main" id="{00627E0B-96BB-44FE-9DD7-81BDD835FC7B}"/>
                </a:ext>
              </a:extLst>
            </p:cNvPr>
            <p:cNvSpPr txBox="1"/>
            <p:nvPr/>
          </p:nvSpPr>
          <p:spPr>
            <a:xfrm>
              <a:off x="6336433" y="2449948"/>
              <a:ext cx="324384" cy="276999"/>
            </a:xfrm>
            <a:prstGeom prst="rect">
              <a:avLst/>
            </a:prstGeom>
            <a:noFill/>
          </p:spPr>
          <p:txBody>
            <a:bodyPr wrap="square" rtlCol="0">
              <a:spAutoFit/>
            </a:bodyPr>
            <a:lstStyle/>
            <a:p>
              <a:r>
                <a:rPr lang="en-GB" sz="1200" dirty="0">
                  <a:ln w="0"/>
                  <a:effectLst>
                    <a:outerShdw blurRad="38100" dist="19050" dir="2700000" algn="tl" rotWithShape="0">
                      <a:schemeClr val="dk1">
                        <a:alpha val="40000"/>
                      </a:schemeClr>
                    </a:outerShdw>
                  </a:effectLst>
                  <a:latin typeface="Aharoni" panose="02010803020104030203" pitchFamily="2" charset="-79"/>
                  <a:cs typeface="Aharoni" panose="02010803020104030203" pitchFamily="2" charset="-79"/>
                </a:rPr>
                <a:t>e</a:t>
              </a:r>
            </a:p>
          </p:txBody>
        </p:sp>
        <p:sp>
          <p:nvSpPr>
            <p:cNvPr id="153" name="TextBox 152">
              <a:extLst>
                <a:ext uri="{FF2B5EF4-FFF2-40B4-BE49-F238E27FC236}">
                  <a16:creationId xmlns:a16="http://schemas.microsoft.com/office/drawing/2014/main" id="{1686C10F-D458-4154-9DAB-69537F7C8FAF}"/>
                </a:ext>
              </a:extLst>
            </p:cNvPr>
            <p:cNvSpPr txBox="1"/>
            <p:nvPr/>
          </p:nvSpPr>
          <p:spPr>
            <a:xfrm>
              <a:off x="6326223" y="2721307"/>
              <a:ext cx="370967" cy="276999"/>
            </a:xfrm>
            <a:prstGeom prst="rect">
              <a:avLst/>
            </a:prstGeom>
            <a:noFill/>
          </p:spPr>
          <p:txBody>
            <a:bodyPr wrap="square" rtlCol="0">
              <a:spAutoFit/>
            </a:bodyPr>
            <a:lstStyle/>
            <a:p>
              <a:r>
                <a:rPr lang="en-GB" sz="1200" dirty="0">
                  <a:ln w="0"/>
                  <a:effectLst>
                    <a:outerShdw blurRad="38100" dist="19050" dir="2700000" algn="tl" rotWithShape="0">
                      <a:schemeClr val="dk1">
                        <a:alpha val="40000"/>
                      </a:schemeClr>
                    </a:outerShdw>
                  </a:effectLst>
                  <a:latin typeface="Aharoni" panose="02010803020104030203" pitchFamily="2" charset="-79"/>
                  <a:cs typeface="Aharoni" panose="02010803020104030203" pitchFamily="2" charset="-79"/>
                </a:rPr>
                <a:t>d</a:t>
              </a:r>
            </a:p>
          </p:txBody>
        </p:sp>
        <p:sp>
          <p:nvSpPr>
            <p:cNvPr id="154" name="TextBox 153">
              <a:extLst>
                <a:ext uri="{FF2B5EF4-FFF2-40B4-BE49-F238E27FC236}">
                  <a16:creationId xmlns:a16="http://schemas.microsoft.com/office/drawing/2014/main" id="{D4C47E88-3127-4DF0-AEA9-3383B20570EB}"/>
                </a:ext>
              </a:extLst>
            </p:cNvPr>
            <p:cNvSpPr txBox="1"/>
            <p:nvPr/>
          </p:nvSpPr>
          <p:spPr>
            <a:xfrm>
              <a:off x="6357137" y="2965121"/>
              <a:ext cx="272609" cy="276999"/>
            </a:xfrm>
            <a:prstGeom prst="rect">
              <a:avLst/>
            </a:prstGeom>
            <a:noFill/>
          </p:spPr>
          <p:txBody>
            <a:bodyPr wrap="square" rtlCol="0">
              <a:spAutoFit/>
            </a:bodyPr>
            <a:lstStyle/>
            <a:p>
              <a:r>
                <a:rPr lang="en-GB" sz="1200" dirty="0">
                  <a:ln w="0"/>
                  <a:effectLst>
                    <a:outerShdw blurRad="38100" dist="19050" dir="2700000" algn="tl" rotWithShape="0">
                      <a:schemeClr val="dk1">
                        <a:alpha val="40000"/>
                      </a:schemeClr>
                    </a:outerShdw>
                  </a:effectLst>
                  <a:latin typeface="Aharoni" panose="02010803020104030203" pitchFamily="2" charset="-79"/>
                  <a:cs typeface="Aharoni" panose="02010803020104030203" pitchFamily="2" charset="-79"/>
                </a:rPr>
                <a:t>r</a:t>
              </a:r>
            </a:p>
          </p:txBody>
        </p:sp>
        <p:sp>
          <p:nvSpPr>
            <p:cNvPr id="155" name="TextBox 154">
              <a:extLst>
                <a:ext uri="{FF2B5EF4-FFF2-40B4-BE49-F238E27FC236}">
                  <a16:creationId xmlns:a16="http://schemas.microsoft.com/office/drawing/2014/main" id="{4BAF08E6-E781-4BEB-B5F1-9DB059DF0480}"/>
                </a:ext>
              </a:extLst>
            </p:cNvPr>
            <p:cNvSpPr txBox="1"/>
            <p:nvPr/>
          </p:nvSpPr>
          <p:spPr>
            <a:xfrm>
              <a:off x="6373345" y="3244320"/>
              <a:ext cx="270616" cy="276999"/>
            </a:xfrm>
            <a:prstGeom prst="rect">
              <a:avLst/>
            </a:prstGeom>
            <a:noFill/>
          </p:spPr>
          <p:txBody>
            <a:bodyPr wrap="square" rtlCol="0">
              <a:spAutoFit/>
            </a:bodyPr>
            <a:lstStyle/>
            <a:p>
              <a:r>
                <a:rPr lang="en-GB" sz="1200" dirty="0">
                  <a:ln w="0"/>
                  <a:effectLst>
                    <a:outerShdw blurRad="38100" dist="19050" dir="2700000" algn="tl" rotWithShape="0">
                      <a:schemeClr val="dk1">
                        <a:alpha val="40000"/>
                      </a:schemeClr>
                    </a:outerShdw>
                  </a:effectLst>
                  <a:latin typeface="Aharoni" panose="02010803020104030203" pitchFamily="2" charset="-79"/>
                  <a:cs typeface="Aharoni" panose="02010803020104030203" pitchFamily="2" charset="-79"/>
                </a:rPr>
                <a:t>i</a:t>
              </a:r>
            </a:p>
          </p:txBody>
        </p:sp>
        <p:sp>
          <p:nvSpPr>
            <p:cNvPr id="156" name="TextBox 155">
              <a:extLst>
                <a:ext uri="{FF2B5EF4-FFF2-40B4-BE49-F238E27FC236}">
                  <a16:creationId xmlns:a16="http://schemas.microsoft.com/office/drawing/2014/main" id="{65B6F97E-85F9-44C3-9F1E-61F9A95C847B}"/>
                </a:ext>
              </a:extLst>
            </p:cNvPr>
            <p:cNvSpPr txBox="1"/>
            <p:nvPr/>
          </p:nvSpPr>
          <p:spPr>
            <a:xfrm>
              <a:off x="6369830" y="3480294"/>
              <a:ext cx="247714" cy="276999"/>
            </a:xfrm>
            <a:prstGeom prst="rect">
              <a:avLst/>
            </a:prstGeom>
            <a:noFill/>
          </p:spPr>
          <p:txBody>
            <a:bodyPr wrap="square" rtlCol="0">
              <a:spAutoFit/>
            </a:bodyPr>
            <a:lstStyle/>
            <a:p>
              <a:r>
                <a:rPr lang="en-GB" sz="1200" dirty="0">
                  <a:ln w="0"/>
                  <a:effectLst>
                    <a:outerShdw blurRad="38100" dist="19050" dir="2700000" algn="tl" rotWithShape="0">
                      <a:schemeClr val="dk1">
                        <a:alpha val="40000"/>
                      </a:schemeClr>
                    </a:outerShdw>
                  </a:effectLst>
                  <a:latin typeface="Aharoni" panose="02010803020104030203" pitchFamily="2" charset="-79"/>
                  <a:cs typeface="Aharoni" panose="02010803020104030203" pitchFamily="2" charset="-79"/>
                </a:rPr>
                <a:t>t</a:t>
              </a:r>
            </a:p>
          </p:txBody>
        </p:sp>
        <p:cxnSp>
          <p:nvCxnSpPr>
            <p:cNvPr id="157" name="Straight Connector 156">
              <a:extLst>
                <a:ext uri="{FF2B5EF4-FFF2-40B4-BE49-F238E27FC236}">
                  <a16:creationId xmlns:a16="http://schemas.microsoft.com/office/drawing/2014/main" id="{128A512C-BC6A-4562-9B70-DE3F968ED7D8}"/>
                </a:ext>
              </a:extLst>
            </p:cNvPr>
            <p:cNvCxnSpPr>
              <a:cxnSpLocks/>
            </p:cNvCxnSpPr>
            <p:nvPr/>
          </p:nvCxnSpPr>
          <p:spPr>
            <a:xfrm>
              <a:off x="6644153" y="2204144"/>
              <a:ext cx="0" cy="1987239"/>
            </a:xfrm>
            <a:prstGeom prst="line">
              <a:avLst/>
            </a:prstGeom>
            <a:ln>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58" name="Straight Connector 157">
              <a:extLst>
                <a:ext uri="{FF2B5EF4-FFF2-40B4-BE49-F238E27FC236}">
                  <a16:creationId xmlns:a16="http://schemas.microsoft.com/office/drawing/2014/main" id="{365EDCEF-9F12-4711-86EE-6377B9870C09}"/>
                </a:ext>
              </a:extLst>
            </p:cNvPr>
            <p:cNvCxnSpPr>
              <a:cxnSpLocks/>
            </p:cNvCxnSpPr>
            <p:nvPr/>
          </p:nvCxnSpPr>
          <p:spPr>
            <a:xfrm>
              <a:off x="6281644" y="1722038"/>
              <a:ext cx="0" cy="2491142"/>
            </a:xfrm>
            <a:prstGeom prst="line">
              <a:avLst/>
            </a:prstGeom>
            <a:ln>
              <a:headEnd type="none" w="med" len="med"/>
              <a:tailEnd type="none" w="med" len="med"/>
            </a:ln>
          </p:spPr>
          <p:style>
            <a:lnRef idx="3">
              <a:schemeClr val="accent1"/>
            </a:lnRef>
            <a:fillRef idx="0">
              <a:schemeClr val="accent1"/>
            </a:fillRef>
            <a:effectRef idx="2">
              <a:schemeClr val="accent1"/>
            </a:effectRef>
            <a:fontRef idx="minor">
              <a:schemeClr val="tx1"/>
            </a:fontRef>
          </p:style>
        </p:cxnSp>
      </p:grpSp>
    </p:spTree>
    <p:extLst>
      <p:ext uri="{BB962C8B-B14F-4D97-AF65-F5344CB8AC3E}">
        <p14:creationId xmlns:p14="http://schemas.microsoft.com/office/powerpoint/2010/main" val="37589305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4" descr="Diagram&#10;&#10;Description automatically generated">
            <a:extLst>
              <a:ext uri="{FF2B5EF4-FFF2-40B4-BE49-F238E27FC236}">
                <a16:creationId xmlns:a16="http://schemas.microsoft.com/office/drawing/2014/main" id="{35772B78-7E36-438F-BCA8-03CA910D8D61}"/>
              </a:ext>
            </a:extLst>
          </p:cNvPr>
          <p:cNvPicPr>
            <a:picLocks noChangeAspect="1"/>
          </p:cNvPicPr>
          <p:nvPr/>
        </p:nvPicPr>
        <p:blipFill>
          <a:blip r:embed="rId3"/>
          <a:stretch>
            <a:fillRect/>
          </a:stretch>
        </p:blipFill>
        <p:spPr>
          <a:xfrm>
            <a:off x="19142330" y="956535"/>
            <a:ext cx="6144367" cy="5274647"/>
          </a:xfrm>
          <a:prstGeom prst="rect">
            <a:avLst/>
          </a:prstGeom>
        </p:spPr>
      </p:pic>
      <p:sp>
        <p:nvSpPr>
          <p:cNvPr id="2" name="Rectangle 1">
            <a:extLst>
              <a:ext uri="{FF2B5EF4-FFF2-40B4-BE49-F238E27FC236}">
                <a16:creationId xmlns:a16="http://schemas.microsoft.com/office/drawing/2014/main" id="{567C8A35-D55E-44DF-B51B-D184F8D2ADA4}"/>
              </a:ext>
            </a:extLst>
          </p:cNvPr>
          <p:cNvSpPr/>
          <p:nvPr/>
        </p:nvSpPr>
        <p:spPr>
          <a:xfrm>
            <a:off x="447607" y="2737476"/>
            <a:ext cx="2764650" cy="646331"/>
          </a:xfrm>
          <a:prstGeom prst="rect">
            <a:avLst/>
          </a:prstGeom>
          <a:noFill/>
        </p:spPr>
        <p:txBody>
          <a:bodyPr wrap="square" lIns="91440" tIns="45720" rIns="91440" bIns="45720">
            <a:spAutoFit/>
          </a:bodyPr>
          <a:lstStyle/>
          <a:p>
            <a:pPr algn="ctr"/>
            <a:r>
              <a:rPr lang="en-US" sz="3600" b="1" cap="none" spc="0" dirty="0">
                <a:ln w="0"/>
                <a:solidFill>
                  <a:srgbClr val="0070C0"/>
                </a:solidFill>
                <a:effectLst>
                  <a:outerShdw blurRad="38100" dist="19050" dir="2700000" algn="tl" rotWithShape="0">
                    <a:schemeClr val="dk1">
                      <a:alpha val="40000"/>
                    </a:schemeClr>
                  </a:outerShdw>
                </a:effectLst>
              </a:rPr>
              <a:t>1. About </a:t>
            </a:r>
            <a:r>
              <a:rPr lang="en-US" sz="3600" b="1" dirty="0">
                <a:ln w="0"/>
                <a:solidFill>
                  <a:srgbClr val="0070C0"/>
                </a:solidFill>
                <a:effectLst>
                  <a:outerShdw blurRad="38100" dist="19050" dir="2700000" algn="tl" rotWithShape="0">
                    <a:schemeClr val="dk1">
                      <a:alpha val="40000"/>
                    </a:schemeClr>
                  </a:outerShdw>
                </a:effectLst>
              </a:rPr>
              <a:t>U</a:t>
            </a:r>
            <a:r>
              <a:rPr lang="en-US" sz="3600" b="1" cap="none" spc="0" dirty="0">
                <a:ln w="0"/>
                <a:solidFill>
                  <a:srgbClr val="0070C0"/>
                </a:solidFill>
                <a:effectLst>
                  <a:outerShdw blurRad="38100" dist="19050" dir="2700000" algn="tl" rotWithShape="0">
                    <a:schemeClr val="dk1">
                      <a:alpha val="40000"/>
                    </a:schemeClr>
                  </a:outerShdw>
                </a:effectLst>
              </a:rPr>
              <a:t>s</a:t>
            </a:r>
          </a:p>
        </p:txBody>
      </p:sp>
      <p:sp>
        <p:nvSpPr>
          <p:cNvPr id="3" name="Rectangle 2">
            <a:extLst>
              <a:ext uri="{FF2B5EF4-FFF2-40B4-BE49-F238E27FC236}">
                <a16:creationId xmlns:a16="http://schemas.microsoft.com/office/drawing/2014/main" id="{9C3BE4F9-7C2F-4602-B38E-00432FCD28F9}"/>
              </a:ext>
            </a:extLst>
          </p:cNvPr>
          <p:cNvSpPr/>
          <p:nvPr/>
        </p:nvSpPr>
        <p:spPr>
          <a:xfrm>
            <a:off x="447608" y="3293038"/>
            <a:ext cx="6211259" cy="5346848"/>
          </a:xfrm>
          <a:prstGeom prst="rect">
            <a:avLst/>
          </a:prstGeom>
        </p:spPr>
        <p:txBody>
          <a:bodyPr wrap="square">
            <a:spAutoFit/>
          </a:bodyPr>
          <a:lstStyle/>
          <a:p>
            <a:pPr marL="342900" lvl="0" indent="-342900">
              <a:lnSpc>
                <a:spcPct val="107000"/>
              </a:lnSpc>
              <a:spcAft>
                <a:spcPts val="0"/>
              </a:spcAft>
              <a:buFont typeface="Symbol" panose="05050102010706020507" pitchFamily="18" charset="2"/>
              <a:buChar char=""/>
            </a:pPr>
            <a:r>
              <a:rPr lang="en-GB" sz="2000">
                <a:latin typeface="Calibri" panose="020F0502020204030204" pitchFamily="34" charset="0"/>
                <a:ea typeface="Calibri" panose="020F0502020204030204" pitchFamily="34" charset="0"/>
                <a:cs typeface="Times New Roman" panose="02020603050405020304" pitchFamily="18" charset="0"/>
              </a:rPr>
              <a:t>Despite good amounts of tourism in the area the communities of Lobitos and </a:t>
            </a:r>
            <a:r>
              <a:rPr lang="en-GB" sz="2000" err="1">
                <a:latin typeface="Calibri" panose="020F0502020204030204" pitchFamily="34" charset="0"/>
                <a:ea typeface="Calibri" panose="020F0502020204030204" pitchFamily="34" charset="0"/>
                <a:cs typeface="Times New Roman" panose="02020603050405020304" pitchFamily="18" charset="0"/>
              </a:rPr>
              <a:t>Piedritas</a:t>
            </a:r>
            <a:r>
              <a:rPr lang="en-GB" sz="2000">
                <a:latin typeface="Calibri" panose="020F0502020204030204" pitchFamily="34" charset="0"/>
                <a:ea typeface="Calibri" panose="020F0502020204030204" pitchFamily="34" charset="0"/>
                <a:cs typeface="Times New Roman" panose="02020603050405020304" pitchFamily="18" charset="0"/>
              </a:rPr>
              <a:t> struggle from high levels of poverty. This is partly because much of the money generated from this tourism goes to foreign investors instead. </a:t>
            </a:r>
          </a:p>
          <a:p>
            <a:pPr marL="342900" lvl="0" indent="-342900">
              <a:lnSpc>
                <a:spcPct val="107000"/>
              </a:lnSpc>
              <a:spcAft>
                <a:spcPts val="0"/>
              </a:spcAft>
              <a:buFont typeface="Symbol" panose="05050102010706020507" pitchFamily="18" charset="2"/>
              <a:buChar char=""/>
            </a:pPr>
            <a:r>
              <a:rPr lang="en-GB" sz="2000">
                <a:latin typeface="Calibri" panose="020F0502020204030204" pitchFamily="34" charset="0"/>
                <a:ea typeface="Calibri" panose="020F0502020204030204" pitchFamily="34" charset="0"/>
                <a:cs typeface="Times New Roman" panose="02020603050405020304" pitchFamily="18" charset="0"/>
              </a:rPr>
              <a:t>In order to improve the quality of life of people in the region we plan to recycle their plastic waste into several solutions which can be used to help the community and several items which can be sold to tourists, generating capital which can then be reinvested into our project and allowing the local community to benefit more from the tourism industry. </a:t>
            </a:r>
          </a:p>
          <a:p>
            <a:pPr marL="342900" lvl="0" indent="-342900">
              <a:lnSpc>
                <a:spcPct val="107000"/>
              </a:lnSpc>
              <a:spcAft>
                <a:spcPts val="800"/>
              </a:spcAft>
              <a:buFont typeface="Symbol" panose="05050102010706020507" pitchFamily="18" charset="2"/>
              <a:buChar char=""/>
            </a:pPr>
            <a:r>
              <a:rPr lang="en-GB" sz="2000">
                <a:latin typeface="Calibri" panose="020F0502020204030204" pitchFamily="34" charset="0"/>
                <a:ea typeface="Calibri" panose="020F0502020204030204" pitchFamily="34" charset="0"/>
                <a:cs typeface="Times New Roman" panose="02020603050405020304" pitchFamily="18" charset="0"/>
              </a:rPr>
              <a:t>As plastic is so versatile it can be used to address a range of issues the communities faces from rainwater collection to school supplies. Our project also allows new solutions to be created as new issues come up. </a:t>
            </a:r>
          </a:p>
        </p:txBody>
      </p:sp>
      <p:grpSp>
        <p:nvGrpSpPr>
          <p:cNvPr id="6" name="Group 5">
            <a:extLst>
              <a:ext uri="{FF2B5EF4-FFF2-40B4-BE49-F238E27FC236}">
                <a16:creationId xmlns:a16="http://schemas.microsoft.com/office/drawing/2014/main" id="{85CC4566-4CA2-4306-91F7-234D7155CC51}"/>
              </a:ext>
            </a:extLst>
          </p:cNvPr>
          <p:cNvGrpSpPr/>
          <p:nvPr/>
        </p:nvGrpSpPr>
        <p:grpSpPr>
          <a:xfrm>
            <a:off x="447608" y="18574090"/>
            <a:ext cx="29456779" cy="4941528"/>
            <a:chOff x="-2030362" y="1358379"/>
            <a:chExt cx="13852704" cy="4068574"/>
          </a:xfrm>
        </p:grpSpPr>
        <p:sp>
          <p:nvSpPr>
            <p:cNvPr id="7" name="TextBox 6">
              <a:extLst>
                <a:ext uri="{FF2B5EF4-FFF2-40B4-BE49-F238E27FC236}">
                  <a16:creationId xmlns:a16="http://schemas.microsoft.com/office/drawing/2014/main" id="{26C280AF-1679-4216-81A8-C9B8BC7A7685}"/>
                </a:ext>
              </a:extLst>
            </p:cNvPr>
            <p:cNvSpPr txBox="1"/>
            <p:nvPr/>
          </p:nvSpPr>
          <p:spPr>
            <a:xfrm>
              <a:off x="-1929579" y="2310062"/>
              <a:ext cx="2967789" cy="3116891"/>
            </a:xfrm>
            <a:prstGeom prst="rect">
              <a:avLst/>
            </a:prstGeom>
            <a:noFill/>
          </p:spPr>
          <p:txBody>
            <a:bodyPr wrap="square" rtlCol="0">
              <a:spAutoFit/>
            </a:bodyPr>
            <a:lstStyle/>
            <a:p>
              <a:r>
                <a:rPr lang="en-GB" b="1"/>
                <a:t>Stage 0</a:t>
              </a:r>
            </a:p>
            <a:p>
              <a:r>
                <a:rPr lang="en-GB" sz="1600"/>
                <a:t>-  </a:t>
              </a:r>
              <a:r>
                <a:rPr lang="en-GB"/>
                <a:t>  Source Funding for the project</a:t>
              </a:r>
            </a:p>
            <a:p>
              <a:pPr marL="285750" indent="-285750">
                <a:buFontTx/>
                <a:buChar char="-"/>
              </a:pPr>
              <a:r>
                <a:rPr lang="en-GB"/>
                <a:t>Assemble and ship the required goods</a:t>
              </a:r>
            </a:p>
            <a:p>
              <a:pPr marL="285750" indent="-285750">
                <a:buFontTx/>
                <a:buChar char="-"/>
              </a:pPr>
              <a:r>
                <a:rPr lang="en-GB"/>
                <a:t>Acquire land and develop the facility </a:t>
              </a:r>
            </a:p>
            <a:p>
              <a:pPr marL="285750" indent="-285750">
                <a:buFontTx/>
                <a:buChar char="-"/>
              </a:pPr>
              <a:r>
                <a:rPr lang="en-GB"/>
                <a:t>Begin a training scheme for unemployed locals</a:t>
              </a:r>
            </a:p>
            <a:p>
              <a:pPr marL="285750" indent="-285750">
                <a:buFontTx/>
                <a:buChar char="-"/>
              </a:pPr>
              <a:endParaRPr lang="en-GB"/>
            </a:p>
            <a:p>
              <a:pPr marL="285750" indent="-285750">
                <a:buFontTx/>
                <a:buChar char="-"/>
              </a:pPr>
              <a:endParaRPr lang="en-GB"/>
            </a:p>
            <a:p>
              <a:pPr marL="285750" indent="-285750">
                <a:buFontTx/>
                <a:buChar char="-"/>
              </a:pPr>
              <a:endParaRPr lang="en-GB"/>
            </a:p>
            <a:p>
              <a:endParaRPr lang="en-GB" sz="2400"/>
            </a:p>
            <a:p>
              <a:endParaRPr lang="en-GB" sz="2400"/>
            </a:p>
            <a:p>
              <a:endParaRPr lang="en-GB" sz="2400"/>
            </a:p>
            <a:p>
              <a:endParaRPr lang="en-GB" sz="2400"/>
            </a:p>
          </p:txBody>
        </p:sp>
        <p:grpSp>
          <p:nvGrpSpPr>
            <p:cNvPr id="8" name="Group 7">
              <a:extLst>
                <a:ext uri="{FF2B5EF4-FFF2-40B4-BE49-F238E27FC236}">
                  <a16:creationId xmlns:a16="http://schemas.microsoft.com/office/drawing/2014/main" id="{9D9A212E-2C11-4511-BFF1-09B27ADAE66B}"/>
                </a:ext>
              </a:extLst>
            </p:cNvPr>
            <p:cNvGrpSpPr/>
            <p:nvPr/>
          </p:nvGrpSpPr>
          <p:grpSpPr>
            <a:xfrm>
              <a:off x="-2030362" y="1358379"/>
              <a:ext cx="13852704" cy="3751977"/>
              <a:chOff x="-2030362" y="1358379"/>
              <a:chExt cx="13852704" cy="3751977"/>
            </a:xfrm>
          </p:grpSpPr>
          <p:sp>
            <p:nvSpPr>
              <p:cNvPr id="9" name="Arrow: Right 8">
                <a:extLst>
                  <a:ext uri="{FF2B5EF4-FFF2-40B4-BE49-F238E27FC236}">
                    <a16:creationId xmlns:a16="http://schemas.microsoft.com/office/drawing/2014/main" id="{4701A9A1-DB10-48F7-8B5B-0D33ADDED115}"/>
                  </a:ext>
                </a:extLst>
              </p:cNvPr>
              <p:cNvSpPr/>
              <p:nvPr/>
            </p:nvSpPr>
            <p:spPr>
              <a:xfrm>
                <a:off x="-2030362" y="1358379"/>
                <a:ext cx="13837647" cy="3565358"/>
              </a:xfrm>
              <a:prstGeom prst="rightArrow">
                <a:avLst>
                  <a:gd name="adj1" fmla="val 47550"/>
                  <a:gd name="adj2" fmla="val 103608"/>
                </a:avLst>
              </a:prstGeom>
              <a:noFill/>
              <a:ln w="57150"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GB"/>
              </a:p>
            </p:txBody>
          </p:sp>
          <p:sp>
            <p:nvSpPr>
              <p:cNvPr id="10" name="TextBox 9">
                <a:extLst>
                  <a:ext uri="{FF2B5EF4-FFF2-40B4-BE49-F238E27FC236}">
                    <a16:creationId xmlns:a16="http://schemas.microsoft.com/office/drawing/2014/main" id="{E9DBB9D7-6853-416A-BA22-72FF92F830D1}"/>
                  </a:ext>
                </a:extLst>
              </p:cNvPr>
              <p:cNvSpPr txBox="1"/>
              <p:nvPr/>
            </p:nvSpPr>
            <p:spPr>
              <a:xfrm>
                <a:off x="644616" y="2344393"/>
                <a:ext cx="3946358" cy="1216348"/>
              </a:xfrm>
              <a:prstGeom prst="rect">
                <a:avLst/>
              </a:prstGeom>
              <a:noFill/>
            </p:spPr>
            <p:txBody>
              <a:bodyPr wrap="square" rtlCol="0">
                <a:spAutoFit/>
              </a:bodyPr>
              <a:lstStyle/>
              <a:p>
                <a:r>
                  <a:rPr lang="en-GB" b="1" dirty="0"/>
                  <a:t>Stage 1</a:t>
                </a:r>
                <a:endParaRPr lang="en-GB" dirty="0"/>
              </a:p>
              <a:p>
                <a:pPr marL="285750" indent="-285750">
                  <a:buFontTx/>
                  <a:buChar char="-"/>
                </a:pPr>
                <a:r>
                  <a:rPr lang="en-GB" dirty="0"/>
                  <a:t>Place Recycling collection points &amp; collect all available recycled plastics</a:t>
                </a:r>
              </a:p>
              <a:p>
                <a:pPr marL="285750" indent="-285750">
                  <a:buFontTx/>
                  <a:buChar char="-"/>
                </a:pPr>
                <a:r>
                  <a:rPr lang="en-GB" dirty="0"/>
                  <a:t>Begin production on face shields &amp; classroom supplies</a:t>
                </a:r>
              </a:p>
              <a:p>
                <a:pPr marL="285750" indent="-285750">
                  <a:buFontTx/>
                  <a:buChar char="-"/>
                </a:pPr>
                <a:r>
                  <a:rPr lang="en-GB" dirty="0"/>
                  <a:t>Distribute items amongst Lobitos &amp; Piedritas  </a:t>
                </a:r>
              </a:p>
              <a:p>
                <a:pPr marL="285750" indent="-285750">
                  <a:buFontTx/>
                  <a:buChar char="-"/>
                </a:pPr>
                <a:r>
                  <a:rPr lang="en-GB" dirty="0"/>
                  <a:t>Measure success at this stage, can we progress?</a:t>
                </a:r>
              </a:p>
            </p:txBody>
          </p:sp>
          <p:sp>
            <p:nvSpPr>
              <p:cNvPr id="11" name="TextBox 10">
                <a:extLst>
                  <a:ext uri="{FF2B5EF4-FFF2-40B4-BE49-F238E27FC236}">
                    <a16:creationId xmlns:a16="http://schemas.microsoft.com/office/drawing/2014/main" id="{8F52DF89-CEB0-4461-AFF2-BC7CC24135A7}"/>
                  </a:ext>
                </a:extLst>
              </p:cNvPr>
              <p:cNvSpPr txBox="1"/>
              <p:nvPr/>
            </p:nvSpPr>
            <p:spPr>
              <a:xfrm>
                <a:off x="4501192" y="2350926"/>
                <a:ext cx="3657600" cy="2179289"/>
              </a:xfrm>
              <a:prstGeom prst="rect">
                <a:avLst/>
              </a:prstGeom>
              <a:noFill/>
            </p:spPr>
            <p:txBody>
              <a:bodyPr wrap="square" rtlCol="0">
                <a:spAutoFit/>
              </a:bodyPr>
              <a:lstStyle/>
              <a:p>
                <a:r>
                  <a:rPr lang="en-GB" b="1"/>
                  <a:t>Stage 2</a:t>
                </a:r>
                <a:endParaRPr lang="en-GB"/>
              </a:p>
              <a:p>
                <a:pPr marL="285750" indent="-285750">
                  <a:buFontTx/>
                  <a:buChar char="-"/>
                </a:pPr>
                <a:r>
                  <a:rPr lang="en-GB"/>
                  <a:t>Diversify our production, making water bottles, keyrings and recycling bins. </a:t>
                </a:r>
              </a:p>
              <a:p>
                <a:pPr marL="285750" indent="-285750">
                  <a:buFontTx/>
                  <a:buChar char="-"/>
                </a:pPr>
                <a:r>
                  <a:rPr lang="en-GB"/>
                  <a:t>Sell keyrings to tourists, recycling all money earned back into production. </a:t>
                </a:r>
              </a:p>
              <a:p>
                <a:pPr marL="285750" indent="-285750">
                  <a:buFontTx/>
                  <a:buChar char="-"/>
                </a:pPr>
                <a:endParaRPr lang="en-GB" sz="1600"/>
              </a:p>
              <a:p>
                <a:pPr marL="285750" indent="-285750">
                  <a:buFontTx/>
                  <a:buChar char="-"/>
                </a:pPr>
                <a:endParaRPr lang="en-GB" sz="1600"/>
              </a:p>
              <a:p>
                <a:endParaRPr lang="en-GB" sz="2000"/>
              </a:p>
              <a:p>
                <a:endParaRPr lang="en-GB" sz="2000"/>
              </a:p>
              <a:p>
                <a:endParaRPr lang="en-GB" sz="2000"/>
              </a:p>
              <a:p>
                <a:endParaRPr lang="en-GB" sz="2000"/>
              </a:p>
            </p:txBody>
          </p:sp>
          <p:sp>
            <p:nvSpPr>
              <p:cNvPr id="12" name="TextBox 11">
                <a:extLst>
                  <a:ext uri="{FF2B5EF4-FFF2-40B4-BE49-F238E27FC236}">
                    <a16:creationId xmlns:a16="http://schemas.microsoft.com/office/drawing/2014/main" id="{E95A6175-A2F2-4552-9798-E464DCF5158E}"/>
                  </a:ext>
                </a:extLst>
              </p:cNvPr>
              <p:cNvSpPr txBox="1"/>
              <p:nvPr/>
            </p:nvSpPr>
            <p:spPr>
              <a:xfrm>
                <a:off x="8484628" y="2330062"/>
                <a:ext cx="3337714" cy="2780294"/>
              </a:xfrm>
              <a:prstGeom prst="rect">
                <a:avLst/>
              </a:prstGeom>
              <a:noFill/>
            </p:spPr>
            <p:txBody>
              <a:bodyPr wrap="square" rtlCol="0">
                <a:spAutoFit/>
              </a:bodyPr>
              <a:lstStyle/>
              <a:p>
                <a:r>
                  <a:rPr lang="en-GB" b="1"/>
                  <a:t>Stage 3, 4 and 5</a:t>
                </a:r>
              </a:p>
              <a:p>
                <a:pPr marL="285750" indent="-285750">
                  <a:buFontTx/>
                  <a:buChar char="-"/>
                </a:pPr>
                <a:r>
                  <a:rPr lang="en-GB"/>
                  <a:t>Through measuring the success of the previous stage, upscale production in order to make both, more, and larger items.</a:t>
                </a:r>
              </a:p>
              <a:p>
                <a:pPr marL="285750" indent="-285750">
                  <a:buFontTx/>
                  <a:buChar char="-"/>
                </a:pPr>
                <a:r>
                  <a:rPr lang="en-GB"/>
                  <a:t>Increase the amount of machinery and solar panels in order to sustain a healthy manufacturing process.</a:t>
                </a:r>
              </a:p>
              <a:p>
                <a:endParaRPr lang="en-GB" sz="1400"/>
              </a:p>
              <a:p>
                <a:endParaRPr lang="en-GB" sz="1400"/>
              </a:p>
              <a:p>
                <a:endParaRPr lang="en-GB" sz="1400"/>
              </a:p>
              <a:p>
                <a:endParaRPr lang="en-GB" sz="1400"/>
              </a:p>
              <a:p>
                <a:endParaRPr lang="en-GB" sz="1400"/>
              </a:p>
              <a:p>
                <a:endParaRPr lang="en-GB" sz="1400"/>
              </a:p>
              <a:p>
                <a:endParaRPr lang="en-GB" sz="1400"/>
              </a:p>
            </p:txBody>
          </p:sp>
        </p:grpSp>
      </p:grpSp>
      <p:pic>
        <p:nvPicPr>
          <p:cNvPr id="16" name="Picture 5" descr="Map&#10;&#10;Description automatically generated">
            <a:extLst>
              <a:ext uri="{FF2B5EF4-FFF2-40B4-BE49-F238E27FC236}">
                <a16:creationId xmlns:a16="http://schemas.microsoft.com/office/drawing/2014/main" id="{D48E4A94-CB5F-4CE7-869A-90D7E7A06F0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174956" y="7172508"/>
            <a:ext cx="9226659" cy="4935190"/>
          </a:xfrm>
          <a:prstGeom prst="rect">
            <a:avLst/>
          </a:prstGeom>
          <a:ln w="57150">
            <a:solidFill>
              <a:schemeClr val="accent3">
                <a:lumMod val="50000"/>
              </a:schemeClr>
            </a:solidFill>
          </a:ln>
        </p:spPr>
      </p:pic>
      <p:sp>
        <p:nvSpPr>
          <p:cNvPr id="17" name="Rectangle 16">
            <a:extLst>
              <a:ext uri="{FF2B5EF4-FFF2-40B4-BE49-F238E27FC236}">
                <a16:creationId xmlns:a16="http://schemas.microsoft.com/office/drawing/2014/main" id="{B718B48A-2FB8-49A1-9D1D-9406470D1EDB}"/>
              </a:ext>
            </a:extLst>
          </p:cNvPr>
          <p:cNvSpPr/>
          <p:nvPr/>
        </p:nvSpPr>
        <p:spPr>
          <a:xfrm>
            <a:off x="7290405" y="10518705"/>
            <a:ext cx="3764645" cy="646331"/>
          </a:xfrm>
          <a:prstGeom prst="rect">
            <a:avLst/>
          </a:prstGeom>
          <a:noFill/>
        </p:spPr>
        <p:txBody>
          <a:bodyPr wrap="square" lIns="91440" tIns="45720" rIns="91440" bIns="45720">
            <a:spAutoFit/>
          </a:bodyPr>
          <a:lstStyle/>
          <a:p>
            <a:pPr algn="ctr"/>
            <a:r>
              <a:rPr lang="en-US" sz="3600" b="1" dirty="0">
                <a:ln w="0"/>
                <a:solidFill>
                  <a:srgbClr val="0070C0"/>
                </a:solidFill>
                <a:effectLst>
                  <a:outerShdw blurRad="38100" dist="19050" dir="2700000" algn="tl" rotWithShape="0">
                    <a:schemeClr val="dk1">
                      <a:alpha val="40000"/>
                    </a:schemeClr>
                  </a:outerShdw>
                </a:effectLst>
              </a:rPr>
              <a:t>6. Machines</a:t>
            </a:r>
          </a:p>
        </p:txBody>
      </p:sp>
      <p:grpSp>
        <p:nvGrpSpPr>
          <p:cNvPr id="18" name="Group 17">
            <a:extLst>
              <a:ext uri="{FF2B5EF4-FFF2-40B4-BE49-F238E27FC236}">
                <a16:creationId xmlns:a16="http://schemas.microsoft.com/office/drawing/2014/main" id="{1E16A5F1-5658-4A96-8B6B-6011100C2695}"/>
              </a:ext>
            </a:extLst>
          </p:cNvPr>
          <p:cNvGrpSpPr/>
          <p:nvPr/>
        </p:nvGrpSpPr>
        <p:grpSpPr>
          <a:xfrm>
            <a:off x="8271361" y="11320901"/>
            <a:ext cx="9603474" cy="5187273"/>
            <a:chOff x="1849876" y="2029481"/>
            <a:chExt cx="8743615" cy="4458921"/>
          </a:xfrm>
        </p:grpSpPr>
        <p:grpSp>
          <p:nvGrpSpPr>
            <p:cNvPr id="19" name="Group 18">
              <a:extLst>
                <a:ext uri="{FF2B5EF4-FFF2-40B4-BE49-F238E27FC236}">
                  <a16:creationId xmlns:a16="http://schemas.microsoft.com/office/drawing/2014/main" id="{652FC0E0-52CA-4117-9CF7-C24711898C82}"/>
                </a:ext>
              </a:extLst>
            </p:cNvPr>
            <p:cNvGrpSpPr/>
            <p:nvPr/>
          </p:nvGrpSpPr>
          <p:grpSpPr>
            <a:xfrm>
              <a:off x="3806920" y="2357807"/>
              <a:ext cx="6786571" cy="4130595"/>
              <a:chOff x="146781" y="2655229"/>
              <a:chExt cx="8067508" cy="3548451"/>
            </a:xfrm>
          </p:grpSpPr>
          <p:sp>
            <p:nvSpPr>
              <p:cNvPr id="29" name="TextBox 28">
                <a:extLst>
                  <a:ext uri="{FF2B5EF4-FFF2-40B4-BE49-F238E27FC236}">
                    <a16:creationId xmlns:a16="http://schemas.microsoft.com/office/drawing/2014/main" id="{0E553D85-FA2E-4D2E-A319-65DCEB38CC72}"/>
                  </a:ext>
                </a:extLst>
              </p:cNvPr>
              <p:cNvSpPr txBox="1"/>
              <p:nvPr/>
            </p:nvSpPr>
            <p:spPr>
              <a:xfrm>
                <a:off x="187564" y="2655229"/>
                <a:ext cx="7071994" cy="1572643"/>
              </a:xfrm>
              <a:prstGeom prst="rect">
                <a:avLst/>
              </a:prstGeom>
              <a:noFill/>
            </p:spPr>
            <p:txBody>
              <a:bodyPr wrap="square" rtlCol="0">
                <a:spAutoFit/>
              </a:bodyPr>
              <a:lstStyle/>
              <a:p>
                <a:r>
                  <a:rPr lang="en-GB" sz="2000" b="1" dirty="0"/>
                  <a:t>Generating items from waste plastic involves 3 steps.</a:t>
                </a:r>
              </a:p>
              <a:p>
                <a:pPr marL="342900" indent="-342900">
                  <a:buAutoNum type="arabicPeriod"/>
                </a:pPr>
                <a:r>
                  <a:rPr lang="en-GB" sz="2000" dirty="0"/>
                  <a:t>Shredding of the plastic into smaller parts.</a:t>
                </a:r>
              </a:p>
              <a:p>
                <a:pPr marL="342900" indent="-342900">
                  <a:buAutoNum type="arabicPeriod"/>
                </a:pPr>
                <a:r>
                  <a:rPr lang="en-GB" sz="2000" dirty="0"/>
                  <a:t>Melting the shredded plastic.</a:t>
                </a:r>
              </a:p>
              <a:p>
                <a:pPr marL="342900" indent="-342900">
                  <a:buAutoNum type="arabicPeriod"/>
                </a:pPr>
                <a:r>
                  <a:rPr lang="en-GB" sz="2000" dirty="0"/>
                  <a:t>Pumping the melted plastic into a mould and letting it set.</a:t>
                </a:r>
              </a:p>
              <a:p>
                <a:endParaRPr lang="en-GB" sz="2000" dirty="0"/>
              </a:p>
            </p:txBody>
          </p:sp>
          <p:sp>
            <p:nvSpPr>
              <p:cNvPr id="30" name="TextBox 29">
                <a:extLst>
                  <a:ext uri="{FF2B5EF4-FFF2-40B4-BE49-F238E27FC236}">
                    <a16:creationId xmlns:a16="http://schemas.microsoft.com/office/drawing/2014/main" id="{A9CC8213-FBD6-4CAC-9A73-894E404FDA8E}"/>
                  </a:ext>
                </a:extLst>
              </p:cNvPr>
              <p:cNvSpPr txBox="1"/>
              <p:nvPr/>
            </p:nvSpPr>
            <p:spPr>
              <a:xfrm>
                <a:off x="146781" y="3862743"/>
                <a:ext cx="8067508" cy="2340937"/>
              </a:xfrm>
              <a:prstGeom prst="rect">
                <a:avLst/>
              </a:prstGeom>
              <a:noFill/>
            </p:spPr>
            <p:txBody>
              <a:bodyPr wrap="square" rtlCol="0">
                <a:spAutoFit/>
              </a:bodyPr>
              <a:lstStyle/>
              <a:p>
                <a:r>
                  <a:rPr lang="en-GB" sz="2000" b="1" dirty="0"/>
                  <a:t>The 3 Machines</a:t>
                </a:r>
              </a:p>
              <a:p>
                <a:r>
                  <a:rPr lang="en-GB" sz="2000" dirty="0"/>
                  <a:t>The Shredder – Breaks larger plastic objects down into small parts, easier and more consistent to melt</a:t>
                </a:r>
              </a:p>
              <a:p>
                <a:endParaRPr lang="en-GB" sz="2000" dirty="0"/>
              </a:p>
              <a:p>
                <a:r>
                  <a:rPr lang="en-GB" sz="2000" dirty="0"/>
                  <a:t>The Injection Moulder – Both melts the plastic and moulds it, producing more intricate 3D items. </a:t>
                </a:r>
              </a:p>
              <a:p>
                <a:endParaRPr lang="en-GB" sz="2000" dirty="0"/>
              </a:p>
              <a:p>
                <a:r>
                  <a:rPr lang="en-GB" sz="2000" dirty="0"/>
                  <a:t>The Extrusion Moulder – Melts the plastic and moulds to produce a beam of specified shape, can be 2D, or 3D.    </a:t>
                </a:r>
              </a:p>
              <a:p>
                <a:endParaRPr lang="en-GB" sz="2000" dirty="0"/>
              </a:p>
            </p:txBody>
          </p:sp>
        </p:grpSp>
        <p:grpSp>
          <p:nvGrpSpPr>
            <p:cNvPr id="20" name="Group 19">
              <a:extLst>
                <a:ext uri="{FF2B5EF4-FFF2-40B4-BE49-F238E27FC236}">
                  <a16:creationId xmlns:a16="http://schemas.microsoft.com/office/drawing/2014/main" id="{12EB2C43-6ABB-4645-90AD-22E731D022F9}"/>
                </a:ext>
              </a:extLst>
            </p:cNvPr>
            <p:cNvGrpSpPr/>
            <p:nvPr/>
          </p:nvGrpSpPr>
          <p:grpSpPr>
            <a:xfrm>
              <a:off x="1849876" y="2029481"/>
              <a:ext cx="2081388" cy="4143761"/>
              <a:chOff x="1087876" y="2425190"/>
              <a:chExt cx="2081388" cy="4143761"/>
            </a:xfrm>
          </p:grpSpPr>
          <p:pic>
            <p:nvPicPr>
              <p:cNvPr id="21" name="Picture 20" descr="A picture containing table, game&#10;&#10;Description automatically generated">
                <a:extLst>
                  <a:ext uri="{FF2B5EF4-FFF2-40B4-BE49-F238E27FC236}">
                    <a16:creationId xmlns:a16="http://schemas.microsoft.com/office/drawing/2014/main" id="{0B60AFB8-DE2F-4D17-91D7-2DD8D40E98E2}"/>
                  </a:ext>
                </a:extLst>
              </p:cNvPr>
              <p:cNvPicPr/>
              <p:nvPr/>
            </p:nvPicPr>
            <p:blipFill rotWithShape="1">
              <a:blip r:embed="rId5" cstate="print">
                <a:extLst>
                  <a:ext uri="{28A0092B-C50C-407E-A947-70E740481C1C}">
                    <a14:useLocalDpi xmlns:a14="http://schemas.microsoft.com/office/drawing/2010/main" val="0"/>
                  </a:ext>
                </a:extLst>
              </a:blip>
              <a:srcRect/>
              <a:stretch/>
            </p:blipFill>
            <p:spPr bwMode="auto">
              <a:xfrm flipH="1">
                <a:off x="1461435" y="3783699"/>
                <a:ext cx="1383659" cy="1132813"/>
              </a:xfrm>
              <a:custGeom>
                <a:avLst/>
                <a:gdLst/>
                <a:ahLst/>
                <a:cxnLst/>
                <a:rect l="l" t="t" r="r" b="b"/>
                <a:pathLst>
                  <a:path w="2849586" h="2849586">
                    <a:moveTo>
                      <a:pt x="1424793" y="0"/>
                    </a:moveTo>
                    <a:cubicBezTo>
                      <a:pt x="2211684" y="0"/>
                      <a:pt x="2849586" y="637902"/>
                      <a:pt x="2849586" y="1424793"/>
                    </a:cubicBezTo>
                    <a:cubicBezTo>
                      <a:pt x="2849586" y="2211684"/>
                      <a:pt x="2211684" y="2849586"/>
                      <a:pt x="1424793" y="2849586"/>
                    </a:cubicBezTo>
                    <a:cubicBezTo>
                      <a:pt x="637902" y="2849586"/>
                      <a:pt x="0" y="2211684"/>
                      <a:pt x="0" y="1424793"/>
                    </a:cubicBezTo>
                    <a:cubicBezTo>
                      <a:pt x="0" y="637902"/>
                      <a:pt x="637902" y="0"/>
                      <a:pt x="1424793" y="0"/>
                    </a:cubicBezTo>
                    <a:close/>
                  </a:path>
                </a:pathLst>
              </a:custGeom>
              <a:extLst>
                <a:ext uri="{53640926-AAD7-44D8-BBD7-CCE9431645EC}">
                  <a14:shadowObscured xmlns:a14="http://schemas.microsoft.com/office/drawing/2010/main"/>
                </a:ext>
              </a:extLst>
            </p:spPr>
          </p:pic>
          <p:pic>
            <p:nvPicPr>
              <p:cNvPr id="22" name="Picture 21" descr="A stool in front of a table&#10;&#10;Description automatically generated">
                <a:extLst>
                  <a:ext uri="{FF2B5EF4-FFF2-40B4-BE49-F238E27FC236}">
                    <a16:creationId xmlns:a16="http://schemas.microsoft.com/office/drawing/2014/main" id="{3E3E8A8C-9A55-4E90-A963-5D3EF2494286}"/>
                  </a:ext>
                </a:extLst>
              </p:cNvPr>
              <p:cNvPicPr>
                <a:picLocks noChangeAspect="1"/>
              </p:cNvPicPr>
              <p:nvPr/>
            </p:nvPicPr>
            <p:blipFill rotWithShape="1">
              <a:blip r:embed="rId6"/>
              <a:srcRect/>
              <a:stretch/>
            </p:blipFill>
            <p:spPr>
              <a:xfrm flipH="1">
                <a:off x="1403855" y="2425190"/>
                <a:ext cx="1274392" cy="1043355"/>
              </a:xfrm>
              <a:custGeom>
                <a:avLst/>
                <a:gdLst/>
                <a:ahLst/>
                <a:cxnLst/>
                <a:rect l="l" t="t" r="r" b="b"/>
                <a:pathLst>
                  <a:path w="2849586" h="2849586">
                    <a:moveTo>
                      <a:pt x="1424793" y="0"/>
                    </a:moveTo>
                    <a:cubicBezTo>
                      <a:pt x="2211684" y="0"/>
                      <a:pt x="2849586" y="637902"/>
                      <a:pt x="2849586" y="1424793"/>
                    </a:cubicBezTo>
                    <a:cubicBezTo>
                      <a:pt x="2849586" y="2211684"/>
                      <a:pt x="2211684" y="2849586"/>
                      <a:pt x="1424793" y="2849586"/>
                    </a:cubicBezTo>
                    <a:cubicBezTo>
                      <a:pt x="637902" y="2849586"/>
                      <a:pt x="0" y="2211684"/>
                      <a:pt x="0" y="1424793"/>
                    </a:cubicBezTo>
                    <a:cubicBezTo>
                      <a:pt x="0" y="637902"/>
                      <a:pt x="637902" y="0"/>
                      <a:pt x="1424793" y="0"/>
                    </a:cubicBezTo>
                    <a:close/>
                  </a:path>
                </a:pathLst>
              </a:custGeom>
            </p:spPr>
          </p:pic>
          <p:pic>
            <p:nvPicPr>
              <p:cNvPr id="23" name="Picture 22" descr="Diagram, engineering drawing&#10;&#10;Description automatically generated">
                <a:extLst>
                  <a:ext uri="{FF2B5EF4-FFF2-40B4-BE49-F238E27FC236}">
                    <a16:creationId xmlns:a16="http://schemas.microsoft.com/office/drawing/2014/main" id="{F3A187B5-A277-49DF-878C-78EA44A120BA}"/>
                  </a:ext>
                </a:extLst>
              </p:cNvPr>
              <p:cNvPicPr>
                <a:picLocks noChangeAspect="1"/>
              </p:cNvPicPr>
              <p:nvPr/>
            </p:nvPicPr>
            <p:blipFill rotWithShape="1">
              <a:blip r:embed="rId7"/>
              <a:srcRect/>
              <a:stretch/>
            </p:blipFill>
            <p:spPr>
              <a:xfrm flipH="1">
                <a:off x="1412047" y="5249005"/>
                <a:ext cx="1383659" cy="1132813"/>
              </a:xfrm>
              <a:custGeom>
                <a:avLst/>
                <a:gdLst/>
                <a:ahLst/>
                <a:cxnLst/>
                <a:rect l="l" t="t" r="r" b="b"/>
                <a:pathLst>
                  <a:path w="2849586" h="2849586">
                    <a:moveTo>
                      <a:pt x="1424793" y="0"/>
                    </a:moveTo>
                    <a:cubicBezTo>
                      <a:pt x="2211684" y="0"/>
                      <a:pt x="2849586" y="637902"/>
                      <a:pt x="2849586" y="1424793"/>
                    </a:cubicBezTo>
                    <a:cubicBezTo>
                      <a:pt x="2849586" y="2211684"/>
                      <a:pt x="2211684" y="2849586"/>
                      <a:pt x="1424793" y="2849586"/>
                    </a:cubicBezTo>
                    <a:cubicBezTo>
                      <a:pt x="637902" y="2849586"/>
                      <a:pt x="0" y="2211684"/>
                      <a:pt x="0" y="1424793"/>
                    </a:cubicBezTo>
                    <a:cubicBezTo>
                      <a:pt x="0" y="637902"/>
                      <a:pt x="637902" y="0"/>
                      <a:pt x="1424793" y="0"/>
                    </a:cubicBezTo>
                    <a:close/>
                  </a:path>
                </a:pathLst>
              </a:custGeom>
            </p:spPr>
          </p:pic>
          <p:sp>
            <p:nvSpPr>
              <p:cNvPr id="24" name="TextBox 23">
                <a:extLst>
                  <a:ext uri="{FF2B5EF4-FFF2-40B4-BE49-F238E27FC236}">
                    <a16:creationId xmlns:a16="http://schemas.microsoft.com/office/drawing/2014/main" id="{ABAE6B73-1194-4FCE-989D-A9A62409960C}"/>
                  </a:ext>
                </a:extLst>
              </p:cNvPr>
              <p:cNvSpPr txBox="1"/>
              <p:nvPr/>
            </p:nvSpPr>
            <p:spPr>
              <a:xfrm flipH="1">
                <a:off x="1287439" y="3438063"/>
                <a:ext cx="1632873" cy="290579"/>
              </a:xfrm>
              <a:prstGeom prst="rect">
                <a:avLst/>
              </a:prstGeom>
              <a:noFill/>
            </p:spPr>
            <p:txBody>
              <a:bodyPr wrap="square" rtlCol="0">
                <a:spAutoFit/>
              </a:bodyPr>
              <a:lstStyle/>
              <a:p>
                <a:r>
                  <a:rPr lang="en-GB" sz="1400" b="1"/>
                  <a:t>The Shredder</a:t>
                </a:r>
              </a:p>
            </p:txBody>
          </p:sp>
          <p:sp>
            <p:nvSpPr>
              <p:cNvPr id="25" name="TextBox 24">
                <a:extLst>
                  <a:ext uri="{FF2B5EF4-FFF2-40B4-BE49-F238E27FC236}">
                    <a16:creationId xmlns:a16="http://schemas.microsoft.com/office/drawing/2014/main" id="{1A1CDD94-D344-4450-8522-D0EE0BF4A832}"/>
                  </a:ext>
                </a:extLst>
              </p:cNvPr>
              <p:cNvSpPr txBox="1"/>
              <p:nvPr/>
            </p:nvSpPr>
            <p:spPr>
              <a:xfrm flipH="1">
                <a:off x="1087876" y="4817693"/>
                <a:ext cx="2032000" cy="290579"/>
              </a:xfrm>
              <a:prstGeom prst="rect">
                <a:avLst/>
              </a:prstGeom>
              <a:noFill/>
            </p:spPr>
            <p:txBody>
              <a:bodyPr wrap="square" rtlCol="0">
                <a:spAutoFit/>
              </a:bodyPr>
              <a:lstStyle/>
              <a:p>
                <a:r>
                  <a:rPr lang="en-GB" sz="1400" b="1"/>
                  <a:t>The Injection Moulder</a:t>
                </a:r>
              </a:p>
            </p:txBody>
          </p:sp>
          <p:sp>
            <p:nvSpPr>
              <p:cNvPr id="26" name="TextBox 25">
                <a:extLst>
                  <a:ext uri="{FF2B5EF4-FFF2-40B4-BE49-F238E27FC236}">
                    <a16:creationId xmlns:a16="http://schemas.microsoft.com/office/drawing/2014/main" id="{CA9C7537-DA78-4CC9-8B6B-8C7539D569AF}"/>
                  </a:ext>
                </a:extLst>
              </p:cNvPr>
              <p:cNvSpPr txBox="1"/>
              <p:nvPr/>
            </p:nvSpPr>
            <p:spPr>
              <a:xfrm flipH="1">
                <a:off x="1137264" y="6278372"/>
                <a:ext cx="2032000" cy="290579"/>
              </a:xfrm>
              <a:prstGeom prst="rect">
                <a:avLst/>
              </a:prstGeom>
              <a:noFill/>
            </p:spPr>
            <p:txBody>
              <a:bodyPr wrap="square" rtlCol="0">
                <a:spAutoFit/>
              </a:bodyPr>
              <a:lstStyle/>
              <a:p>
                <a:r>
                  <a:rPr lang="en-GB" sz="1400" b="1"/>
                  <a:t>The Extrusion Moulder</a:t>
                </a:r>
              </a:p>
            </p:txBody>
          </p:sp>
          <p:cxnSp>
            <p:nvCxnSpPr>
              <p:cNvPr id="27" name="Straight Connector 26">
                <a:extLst>
                  <a:ext uri="{FF2B5EF4-FFF2-40B4-BE49-F238E27FC236}">
                    <a16:creationId xmlns:a16="http://schemas.microsoft.com/office/drawing/2014/main" id="{A7A0D9D0-023E-4564-920B-0332D6AC84A7}"/>
                  </a:ext>
                </a:extLst>
              </p:cNvPr>
              <p:cNvCxnSpPr>
                <a:cxnSpLocks/>
              </p:cNvCxnSpPr>
              <p:nvPr/>
            </p:nvCxnSpPr>
            <p:spPr>
              <a:xfrm>
                <a:off x="1493799" y="5163330"/>
                <a:ext cx="1037721"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1D2F4AAB-5D81-4719-B770-01F5E3DDBD95}"/>
                  </a:ext>
                </a:extLst>
              </p:cNvPr>
              <p:cNvCxnSpPr>
                <a:cxnSpLocks/>
              </p:cNvCxnSpPr>
              <p:nvPr/>
            </p:nvCxnSpPr>
            <p:spPr>
              <a:xfrm>
                <a:off x="1522191" y="3773029"/>
                <a:ext cx="1037721" cy="0"/>
              </a:xfrm>
              <a:prstGeom prst="line">
                <a:avLst/>
              </a:prstGeom>
              <a:ln w="28575"/>
            </p:spPr>
            <p:style>
              <a:lnRef idx="1">
                <a:schemeClr val="dk1"/>
              </a:lnRef>
              <a:fillRef idx="0">
                <a:schemeClr val="dk1"/>
              </a:fillRef>
              <a:effectRef idx="0">
                <a:schemeClr val="dk1"/>
              </a:effectRef>
              <a:fontRef idx="minor">
                <a:schemeClr val="tx1"/>
              </a:fontRef>
            </p:style>
          </p:cxnSp>
        </p:grpSp>
      </p:grpSp>
      <p:pic>
        <p:nvPicPr>
          <p:cNvPr id="51" name="Picture 6" descr="Table&#10;&#10;Description automatically generated">
            <a:extLst>
              <a:ext uri="{FF2B5EF4-FFF2-40B4-BE49-F238E27FC236}">
                <a16:creationId xmlns:a16="http://schemas.microsoft.com/office/drawing/2014/main" id="{099A24DB-6322-4723-9F57-CB2D3D219871}"/>
              </a:ext>
            </a:extLst>
          </p:cNvPr>
          <p:cNvPicPr>
            <a:picLocks noChangeAspect="1"/>
          </p:cNvPicPr>
          <p:nvPr/>
        </p:nvPicPr>
        <p:blipFill>
          <a:blip r:embed="rId8"/>
          <a:stretch>
            <a:fillRect/>
          </a:stretch>
        </p:blipFill>
        <p:spPr>
          <a:xfrm>
            <a:off x="377804" y="9399112"/>
            <a:ext cx="6645305" cy="4330342"/>
          </a:xfrm>
          <a:prstGeom prst="rect">
            <a:avLst/>
          </a:prstGeom>
        </p:spPr>
      </p:pic>
      <p:sp>
        <p:nvSpPr>
          <p:cNvPr id="52" name="Rectangle 51">
            <a:extLst>
              <a:ext uri="{FF2B5EF4-FFF2-40B4-BE49-F238E27FC236}">
                <a16:creationId xmlns:a16="http://schemas.microsoft.com/office/drawing/2014/main" id="{68655EBF-2B4B-4B2D-BECD-81E9D77DDD4D}"/>
              </a:ext>
            </a:extLst>
          </p:cNvPr>
          <p:cNvSpPr/>
          <p:nvPr/>
        </p:nvSpPr>
        <p:spPr>
          <a:xfrm>
            <a:off x="341828" y="8767073"/>
            <a:ext cx="3764645" cy="646331"/>
          </a:xfrm>
          <a:prstGeom prst="rect">
            <a:avLst/>
          </a:prstGeom>
          <a:noFill/>
        </p:spPr>
        <p:txBody>
          <a:bodyPr wrap="square" lIns="91440" tIns="45720" rIns="91440" bIns="45720">
            <a:spAutoFit/>
          </a:bodyPr>
          <a:lstStyle/>
          <a:p>
            <a:pPr algn="ctr"/>
            <a:r>
              <a:rPr lang="en-US" sz="3600" b="1" dirty="0">
                <a:ln w="0"/>
                <a:solidFill>
                  <a:srgbClr val="0070C0"/>
                </a:solidFill>
                <a:effectLst>
                  <a:outerShdw blurRad="38100" dist="19050" dir="2700000" algn="tl" rotWithShape="0">
                    <a:schemeClr val="dk1">
                      <a:alpha val="40000"/>
                    </a:schemeClr>
                  </a:outerShdw>
                </a:effectLst>
              </a:rPr>
              <a:t>2. Design Matrix</a:t>
            </a:r>
          </a:p>
        </p:txBody>
      </p:sp>
      <p:sp>
        <p:nvSpPr>
          <p:cNvPr id="53" name="Rectangle 52">
            <a:extLst>
              <a:ext uri="{FF2B5EF4-FFF2-40B4-BE49-F238E27FC236}">
                <a16:creationId xmlns:a16="http://schemas.microsoft.com/office/drawing/2014/main" id="{ED0AEF1F-8A2D-435B-A93F-AABCC881F010}"/>
              </a:ext>
            </a:extLst>
          </p:cNvPr>
          <p:cNvSpPr/>
          <p:nvPr/>
        </p:nvSpPr>
        <p:spPr>
          <a:xfrm>
            <a:off x="7122879" y="2518535"/>
            <a:ext cx="3764645" cy="646331"/>
          </a:xfrm>
          <a:prstGeom prst="rect">
            <a:avLst/>
          </a:prstGeom>
          <a:noFill/>
        </p:spPr>
        <p:txBody>
          <a:bodyPr wrap="square" lIns="91440" tIns="45720" rIns="91440" bIns="45720">
            <a:spAutoFit/>
          </a:bodyPr>
          <a:lstStyle/>
          <a:p>
            <a:pPr algn="ctr"/>
            <a:r>
              <a:rPr lang="en-US" sz="3600" b="1" dirty="0">
                <a:ln w="0"/>
                <a:solidFill>
                  <a:srgbClr val="0070C0"/>
                </a:solidFill>
                <a:effectLst>
                  <a:outerShdw blurRad="38100" dist="19050" dir="2700000" algn="tl" rotWithShape="0">
                    <a:schemeClr val="dk1">
                      <a:alpha val="40000"/>
                    </a:schemeClr>
                  </a:outerShdw>
                </a:effectLst>
              </a:rPr>
              <a:t>5. Processes</a:t>
            </a:r>
          </a:p>
        </p:txBody>
      </p:sp>
      <p:sp>
        <p:nvSpPr>
          <p:cNvPr id="54" name="Rectangle 53">
            <a:extLst>
              <a:ext uri="{FF2B5EF4-FFF2-40B4-BE49-F238E27FC236}">
                <a16:creationId xmlns:a16="http://schemas.microsoft.com/office/drawing/2014/main" id="{FAECF6CF-8AB3-4E5D-9397-77E043FEA771}"/>
              </a:ext>
            </a:extLst>
          </p:cNvPr>
          <p:cNvSpPr/>
          <p:nvPr/>
        </p:nvSpPr>
        <p:spPr>
          <a:xfrm>
            <a:off x="376159" y="18796822"/>
            <a:ext cx="3764645" cy="646331"/>
          </a:xfrm>
          <a:prstGeom prst="rect">
            <a:avLst/>
          </a:prstGeom>
          <a:noFill/>
        </p:spPr>
        <p:txBody>
          <a:bodyPr wrap="square" lIns="91440" tIns="45720" rIns="91440" bIns="45720">
            <a:spAutoFit/>
          </a:bodyPr>
          <a:lstStyle/>
          <a:p>
            <a:pPr algn="ctr"/>
            <a:r>
              <a:rPr lang="en-US" sz="3600" b="1" dirty="0">
                <a:ln w="0"/>
                <a:solidFill>
                  <a:srgbClr val="0070C0"/>
                </a:solidFill>
                <a:effectLst>
                  <a:outerShdw blurRad="38100" dist="19050" dir="2700000" algn="tl" rotWithShape="0">
                    <a:schemeClr val="dk1">
                      <a:alpha val="40000"/>
                    </a:schemeClr>
                  </a:outerShdw>
                </a:effectLst>
              </a:rPr>
              <a:t>4. Long Term Plan</a:t>
            </a:r>
          </a:p>
        </p:txBody>
      </p:sp>
      <p:sp>
        <p:nvSpPr>
          <p:cNvPr id="61" name="Rectangle 60">
            <a:extLst>
              <a:ext uri="{FF2B5EF4-FFF2-40B4-BE49-F238E27FC236}">
                <a16:creationId xmlns:a16="http://schemas.microsoft.com/office/drawing/2014/main" id="{373115AD-D7F6-45EC-9D7E-459FDFD49E75}"/>
              </a:ext>
            </a:extLst>
          </p:cNvPr>
          <p:cNvSpPr/>
          <p:nvPr/>
        </p:nvSpPr>
        <p:spPr>
          <a:xfrm>
            <a:off x="19627388" y="12599028"/>
            <a:ext cx="3535606" cy="646331"/>
          </a:xfrm>
          <a:prstGeom prst="rect">
            <a:avLst/>
          </a:prstGeom>
          <a:noFill/>
        </p:spPr>
        <p:txBody>
          <a:bodyPr wrap="square" lIns="91440" tIns="45720" rIns="91440" bIns="45720">
            <a:spAutoFit/>
          </a:bodyPr>
          <a:lstStyle/>
          <a:p>
            <a:r>
              <a:rPr lang="en-US" sz="3600" b="1" cap="none" spc="0" dirty="0">
                <a:ln w="0"/>
                <a:solidFill>
                  <a:srgbClr val="0070C0"/>
                </a:solidFill>
                <a:effectLst>
                  <a:outerShdw blurRad="38100" dist="19050" dir="2700000" algn="tl" rotWithShape="0">
                    <a:schemeClr val="dk1">
                      <a:alpha val="40000"/>
                    </a:schemeClr>
                  </a:outerShdw>
                </a:effectLst>
              </a:rPr>
              <a:t>11. Economics</a:t>
            </a:r>
          </a:p>
        </p:txBody>
      </p:sp>
      <p:sp>
        <p:nvSpPr>
          <p:cNvPr id="64" name="Rectangle 63">
            <a:extLst>
              <a:ext uri="{FF2B5EF4-FFF2-40B4-BE49-F238E27FC236}">
                <a16:creationId xmlns:a16="http://schemas.microsoft.com/office/drawing/2014/main" id="{6C2AE776-EF68-4BF5-B3FE-14684810C0C5}"/>
              </a:ext>
            </a:extLst>
          </p:cNvPr>
          <p:cNvSpPr/>
          <p:nvPr/>
        </p:nvSpPr>
        <p:spPr>
          <a:xfrm>
            <a:off x="447607" y="13826484"/>
            <a:ext cx="3764645" cy="646331"/>
          </a:xfrm>
          <a:prstGeom prst="rect">
            <a:avLst/>
          </a:prstGeom>
          <a:noFill/>
        </p:spPr>
        <p:txBody>
          <a:bodyPr wrap="square" lIns="91440" tIns="45720" rIns="91440" bIns="45720">
            <a:spAutoFit/>
          </a:bodyPr>
          <a:lstStyle/>
          <a:p>
            <a:r>
              <a:rPr lang="en-US" sz="3600" b="1" dirty="0">
                <a:ln w="0"/>
                <a:solidFill>
                  <a:srgbClr val="0070C0"/>
                </a:solidFill>
                <a:effectLst>
                  <a:outerShdw blurRad="38100" dist="19050" dir="2700000" algn="tl" rotWithShape="0">
                    <a:schemeClr val="dk1">
                      <a:alpha val="40000"/>
                    </a:schemeClr>
                  </a:outerShdw>
                </a:effectLst>
              </a:rPr>
              <a:t>3. SWOT Analysis</a:t>
            </a:r>
            <a:endParaRPr lang="en-US" sz="3600" b="1" cap="none" spc="0" dirty="0">
              <a:ln w="0"/>
              <a:solidFill>
                <a:srgbClr val="0070C0"/>
              </a:solidFill>
              <a:effectLst>
                <a:outerShdw blurRad="38100" dist="19050" dir="2700000" algn="tl" rotWithShape="0">
                  <a:schemeClr val="dk1">
                    <a:alpha val="40000"/>
                  </a:schemeClr>
                </a:outerShdw>
              </a:effectLst>
            </a:endParaRPr>
          </a:p>
        </p:txBody>
      </p:sp>
      <p:pic>
        <p:nvPicPr>
          <p:cNvPr id="67" name="Picture 66">
            <a:extLst>
              <a:ext uri="{FF2B5EF4-FFF2-40B4-BE49-F238E27FC236}">
                <a16:creationId xmlns:a16="http://schemas.microsoft.com/office/drawing/2014/main" id="{F1C8FD34-B647-40F4-9659-339B5D42403E}"/>
              </a:ext>
            </a:extLst>
          </p:cNvPr>
          <p:cNvPicPr/>
          <p:nvPr/>
        </p:nvPicPr>
        <p:blipFill>
          <a:blip r:embed="rId9" cstate="print">
            <a:extLst>
              <a:ext uri="{28A0092B-C50C-407E-A947-70E740481C1C}">
                <a14:useLocalDpi xmlns:a14="http://schemas.microsoft.com/office/drawing/2010/main" val="0"/>
              </a:ext>
            </a:extLst>
          </a:blip>
          <a:stretch>
            <a:fillRect/>
          </a:stretch>
        </p:blipFill>
        <p:spPr>
          <a:xfrm>
            <a:off x="26168928" y="1012680"/>
            <a:ext cx="3060904" cy="3238413"/>
          </a:xfrm>
          <a:prstGeom prst="rect">
            <a:avLst/>
          </a:prstGeom>
        </p:spPr>
      </p:pic>
      <p:sp>
        <p:nvSpPr>
          <p:cNvPr id="68" name="TextBox 67">
            <a:extLst>
              <a:ext uri="{FF2B5EF4-FFF2-40B4-BE49-F238E27FC236}">
                <a16:creationId xmlns:a16="http://schemas.microsoft.com/office/drawing/2014/main" id="{52D0AC2F-11E5-490B-BE41-E0D96A4FFD4A}"/>
              </a:ext>
            </a:extLst>
          </p:cNvPr>
          <p:cNvSpPr txBox="1"/>
          <p:nvPr/>
        </p:nvSpPr>
        <p:spPr>
          <a:xfrm>
            <a:off x="26728463" y="4271300"/>
            <a:ext cx="2238414" cy="1724318"/>
          </a:xfrm>
          <a:prstGeom prst="rect">
            <a:avLst/>
          </a:prstGeom>
          <a:noFill/>
        </p:spPr>
        <p:txBody>
          <a:bodyPr wrap="square">
            <a:spAutoFit/>
          </a:bodyPr>
          <a:lstStyle/>
          <a:p>
            <a:pPr marL="457200" lvl="0" indent="-457200">
              <a:lnSpc>
                <a:spcPct val="107000"/>
              </a:lnSpc>
              <a:buFont typeface="Arial" panose="020B0604020202020204" pitchFamily="34" charset="0"/>
              <a:buChar char="•"/>
            </a:pPr>
            <a:r>
              <a:rPr lang="en-GB" sz="2000">
                <a:effectLst/>
                <a:ea typeface="Calibri" panose="020F0502020204030204" pitchFamily="34" charset="0"/>
                <a:cs typeface="Times New Roman" panose="02020603050405020304" pitchFamily="18" charset="0"/>
              </a:rPr>
              <a:t>Distanced</a:t>
            </a:r>
          </a:p>
          <a:p>
            <a:pPr marL="457200" lvl="0" indent="-457200">
              <a:lnSpc>
                <a:spcPct val="107000"/>
              </a:lnSpc>
              <a:buFont typeface="Arial" panose="020B0604020202020204" pitchFamily="34" charset="0"/>
              <a:buChar char="•"/>
            </a:pPr>
            <a:r>
              <a:rPr lang="en-GB" sz="2000">
                <a:ea typeface="Calibri" panose="020F0502020204030204" pitchFamily="34" charset="0"/>
                <a:cs typeface="Times New Roman" panose="02020603050405020304" pitchFamily="18" charset="0"/>
              </a:rPr>
              <a:t>Entanglement</a:t>
            </a:r>
            <a:endParaRPr lang="en-GB" sz="2000">
              <a:effectLst/>
              <a:ea typeface="Calibri" panose="020F0502020204030204" pitchFamily="34" charset="0"/>
              <a:cs typeface="Times New Roman" panose="02020603050405020304" pitchFamily="18" charset="0"/>
            </a:endParaRPr>
          </a:p>
          <a:p>
            <a:pPr marL="457200" lvl="0" indent="-457200">
              <a:lnSpc>
                <a:spcPct val="107000"/>
              </a:lnSpc>
              <a:buFont typeface="Arial" panose="020B0604020202020204" pitchFamily="34" charset="0"/>
              <a:buChar char="•"/>
            </a:pPr>
            <a:r>
              <a:rPr lang="en-GB" sz="2000">
                <a:effectLst/>
                <a:ea typeface="Calibri" panose="020F0502020204030204" pitchFamily="34" charset="0"/>
                <a:cs typeface="Times New Roman" panose="02020603050405020304" pitchFamily="18" charset="0"/>
              </a:rPr>
              <a:t>Maintenance</a:t>
            </a:r>
          </a:p>
          <a:p>
            <a:pPr marL="457200" lvl="0" indent="-457200">
              <a:lnSpc>
                <a:spcPct val="107000"/>
              </a:lnSpc>
              <a:buFont typeface="Arial" panose="020B0604020202020204" pitchFamily="34" charset="0"/>
              <a:buChar char="•"/>
            </a:pPr>
            <a:r>
              <a:rPr lang="en-GB" sz="2000">
                <a:effectLst/>
                <a:ea typeface="Calibri" panose="020F0502020204030204" pitchFamily="34" charset="0"/>
                <a:cs typeface="Times New Roman" panose="02020603050405020304" pitchFamily="18" charset="0"/>
              </a:rPr>
              <a:t>Sharp objects</a:t>
            </a:r>
          </a:p>
          <a:p>
            <a:pPr marL="457200" lvl="0" indent="-457200">
              <a:lnSpc>
                <a:spcPct val="107000"/>
              </a:lnSpc>
              <a:spcAft>
                <a:spcPts val="800"/>
              </a:spcAft>
              <a:buFont typeface="Arial" panose="020B0604020202020204" pitchFamily="34" charset="0"/>
              <a:buChar char="•"/>
            </a:pPr>
            <a:r>
              <a:rPr lang="en-GB" sz="2000">
                <a:effectLst/>
                <a:ea typeface="Calibri" panose="020F0502020204030204" pitchFamily="34" charset="0"/>
                <a:cs typeface="Times New Roman" panose="02020603050405020304" pitchFamily="18" charset="0"/>
              </a:rPr>
              <a:t>Toxic fumes</a:t>
            </a:r>
          </a:p>
        </p:txBody>
      </p:sp>
      <p:sp>
        <p:nvSpPr>
          <p:cNvPr id="69" name="Rectangle 68">
            <a:extLst>
              <a:ext uri="{FF2B5EF4-FFF2-40B4-BE49-F238E27FC236}">
                <a16:creationId xmlns:a16="http://schemas.microsoft.com/office/drawing/2014/main" id="{68DB1CF1-FC66-4CF7-942B-44AAD8EE3D46}"/>
              </a:ext>
            </a:extLst>
          </p:cNvPr>
          <p:cNvSpPr/>
          <p:nvPr/>
        </p:nvSpPr>
        <p:spPr>
          <a:xfrm>
            <a:off x="25507853" y="406616"/>
            <a:ext cx="3764645" cy="646331"/>
          </a:xfrm>
          <a:prstGeom prst="rect">
            <a:avLst/>
          </a:prstGeom>
          <a:noFill/>
          <a:ln>
            <a:noFill/>
          </a:ln>
        </p:spPr>
        <p:txBody>
          <a:bodyPr wrap="square" lIns="91440" tIns="45720" rIns="91440" bIns="45720">
            <a:spAutoFit/>
          </a:bodyPr>
          <a:lstStyle/>
          <a:p>
            <a:pPr algn="ctr"/>
            <a:r>
              <a:rPr lang="en-US" sz="3600" b="1" dirty="0">
                <a:ln w="0"/>
                <a:solidFill>
                  <a:srgbClr val="0070C0"/>
                </a:solidFill>
                <a:effectLst>
                  <a:outerShdw blurRad="38100" dist="19050" dir="2700000" algn="tl" rotWithShape="0">
                    <a:schemeClr val="dk1">
                      <a:alpha val="40000"/>
                    </a:schemeClr>
                  </a:outerShdw>
                </a:effectLst>
              </a:rPr>
              <a:t>9. Risk and Safety</a:t>
            </a:r>
          </a:p>
        </p:txBody>
      </p:sp>
      <p:sp>
        <p:nvSpPr>
          <p:cNvPr id="70" name="Rectangle 69">
            <a:extLst>
              <a:ext uri="{FF2B5EF4-FFF2-40B4-BE49-F238E27FC236}">
                <a16:creationId xmlns:a16="http://schemas.microsoft.com/office/drawing/2014/main" id="{0513668B-9661-40B7-AE32-984377318105}"/>
              </a:ext>
            </a:extLst>
          </p:cNvPr>
          <p:cNvSpPr/>
          <p:nvPr/>
        </p:nvSpPr>
        <p:spPr>
          <a:xfrm>
            <a:off x="19989273" y="386409"/>
            <a:ext cx="8379318" cy="646331"/>
          </a:xfrm>
          <a:prstGeom prst="rect">
            <a:avLst/>
          </a:prstGeom>
          <a:noFill/>
        </p:spPr>
        <p:txBody>
          <a:bodyPr wrap="square" lIns="91440" tIns="45720" rIns="91440" bIns="45720">
            <a:spAutoFit/>
          </a:bodyPr>
          <a:lstStyle/>
          <a:p>
            <a:r>
              <a:rPr lang="en-US" sz="3600" b="1" dirty="0">
                <a:ln w="0"/>
                <a:solidFill>
                  <a:srgbClr val="0070C0"/>
                </a:solidFill>
                <a:effectLst>
                  <a:outerShdw blurRad="38100" dist="19050" dir="2700000" algn="tl" rotWithShape="0">
                    <a:schemeClr val="dk1">
                      <a:alpha val="40000"/>
                    </a:schemeClr>
                  </a:outerShdw>
                </a:effectLst>
              </a:rPr>
              <a:t>8. Sustainability</a:t>
            </a:r>
          </a:p>
        </p:txBody>
      </p:sp>
      <p:sp>
        <p:nvSpPr>
          <p:cNvPr id="71" name="Rectangle 70">
            <a:extLst>
              <a:ext uri="{FF2B5EF4-FFF2-40B4-BE49-F238E27FC236}">
                <a16:creationId xmlns:a16="http://schemas.microsoft.com/office/drawing/2014/main" id="{A0E3D51E-D345-4431-9443-7A0922558C14}"/>
              </a:ext>
            </a:extLst>
          </p:cNvPr>
          <p:cNvSpPr/>
          <p:nvPr/>
        </p:nvSpPr>
        <p:spPr>
          <a:xfrm>
            <a:off x="19627388" y="6397842"/>
            <a:ext cx="8379318" cy="646331"/>
          </a:xfrm>
          <a:prstGeom prst="rect">
            <a:avLst/>
          </a:prstGeom>
          <a:noFill/>
        </p:spPr>
        <p:txBody>
          <a:bodyPr wrap="square" lIns="91440" tIns="45720" rIns="91440" bIns="45720">
            <a:spAutoFit/>
          </a:bodyPr>
          <a:lstStyle/>
          <a:p>
            <a:r>
              <a:rPr lang="en-US" sz="3600" b="1" dirty="0">
                <a:ln w="0"/>
                <a:solidFill>
                  <a:srgbClr val="0070C0"/>
                </a:solidFill>
                <a:effectLst>
                  <a:outerShdw blurRad="38100" dist="19050" dir="2700000" algn="tl" rotWithShape="0">
                    <a:schemeClr val="dk1">
                      <a:alpha val="40000"/>
                    </a:schemeClr>
                  </a:outerShdw>
                </a:effectLst>
              </a:rPr>
              <a:t>10. Map of Lobitos Locations</a:t>
            </a:r>
          </a:p>
        </p:txBody>
      </p:sp>
      <p:sp>
        <p:nvSpPr>
          <p:cNvPr id="94" name="Rectangle 93">
            <a:extLst>
              <a:ext uri="{FF2B5EF4-FFF2-40B4-BE49-F238E27FC236}">
                <a16:creationId xmlns:a16="http://schemas.microsoft.com/office/drawing/2014/main" id="{09D7288D-C627-409F-89C8-9CF4CB9F78E9}"/>
              </a:ext>
            </a:extLst>
          </p:cNvPr>
          <p:cNvSpPr/>
          <p:nvPr/>
        </p:nvSpPr>
        <p:spPr>
          <a:xfrm>
            <a:off x="7972260" y="16411139"/>
            <a:ext cx="4623485" cy="646331"/>
          </a:xfrm>
          <a:prstGeom prst="rect">
            <a:avLst/>
          </a:prstGeom>
          <a:noFill/>
        </p:spPr>
        <p:txBody>
          <a:bodyPr wrap="square" lIns="91440" tIns="45720" rIns="91440" bIns="45720" anchor="t">
            <a:spAutoFit/>
          </a:bodyPr>
          <a:lstStyle/>
          <a:p>
            <a:r>
              <a:rPr lang="en-GB" sz="3600" b="1" dirty="0">
                <a:ln w="0"/>
                <a:solidFill>
                  <a:srgbClr val="0070C0"/>
                </a:solidFill>
                <a:effectLst>
                  <a:outerShdw blurRad="38100" dist="19050" dir="2700000" algn="tl" rotWithShape="0">
                    <a:schemeClr val="dk1">
                      <a:alpha val="40000"/>
                    </a:schemeClr>
                  </a:outerShdw>
                </a:effectLst>
              </a:rPr>
              <a:t>7. Energy</a:t>
            </a:r>
            <a:endParaRPr lang="en-GB" sz="3600" b="1" cap="none" spc="0" dirty="0">
              <a:ln w="0"/>
              <a:solidFill>
                <a:srgbClr val="0070C0"/>
              </a:solidFill>
              <a:effectLst>
                <a:outerShdw blurRad="38100" dist="19050" dir="2700000" algn="tl" rotWithShape="0">
                  <a:prstClr val="black">
                    <a:alpha val="40000"/>
                  </a:prstClr>
                </a:outerShdw>
              </a:effectLst>
              <a:cs typeface="Calibri"/>
            </a:endParaRPr>
          </a:p>
        </p:txBody>
      </p:sp>
      <p:sp>
        <p:nvSpPr>
          <p:cNvPr id="96" name="TextBox 95">
            <a:extLst>
              <a:ext uri="{FF2B5EF4-FFF2-40B4-BE49-F238E27FC236}">
                <a16:creationId xmlns:a16="http://schemas.microsoft.com/office/drawing/2014/main" id="{2E4E3A12-3E90-4470-8C2D-584A7FA89C79}"/>
              </a:ext>
            </a:extLst>
          </p:cNvPr>
          <p:cNvSpPr txBox="1"/>
          <p:nvPr/>
        </p:nvSpPr>
        <p:spPr>
          <a:xfrm>
            <a:off x="8473261" y="17203064"/>
            <a:ext cx="5397639" cy="2246769"/>
          </a:xfrm>
          <a:prstGeom prst="rect">
            <a:avLst/>
          </a:prstGeom>
          <a:noFill/>
        </p:spPr>
        <p:txBody>
          <a:bodyPr wrap="square" lIns="91440" tIns="45720" rIns="91440" bIns="45720" rtlCol="0" anchor="t">
            <a:spAutoFit/>
          </a:bodyPr>
          <a:lstStyle/>
          <a:p>
            <a:pPr marL="342900" indent="-342900">
              <a:buFont typeface="Arial" panose="020B0604020202020204" pitchFamily="34" charset="0"/>
              <a:buChar char="•"/>
            </a:pPr>
            <a:r>
              <a:rPr lang="en-GB" sz="2000" dirty="0">
                <a:cs typeface="Calibri" panose="020F0502020204030204"/>
              </a:rPr>
              <a:t>A </a:t>
            </a:r>
            <a:r>
              <a:rPr lang="en-GB" sz="2000" dirty="0">
                <a:ea typeface="+mn-lt"/>
                <a:cs typeface="+mn-lt"/>
              </a:rPr>
              <a:t>25kV Hybrid Solar System was chosen based one energy requirements</a:t>
            </a:r>
          </a:p>
          <a:p>
            <a:pPr marL="342900" indent="-342900">
              <a:buFont typeface="Arial"/>
              <a:buChar char="•"/>
            </a:pPr>
            <a:r>
              <a:rPr lang="en-GB" sz="2000" dirty="0">
                <a:cs typeface="Calibri" panose="020F0502020204030204"/>
              </a:rPr>
              <a:t>Peru receives consistent high-intensity sun that provides a valuable source of energy</a:t>
            </a:r>
          </a:p>
          <a:p>
            <a:pPr marL="342900" indent="-342900">
              <a:buFont typeface="Arial"/>
              <a:buChar char="•"/>
            </a:pPr>
            <a:r>
              <a:rPr lang="en-GB" sz="2000" dirty="0">
                <a:cs typeface="Calibri" panose="020F0502020204030204"/>
              </a:rPr>
              <a:t>Hybrid solar system to ensure a constant supply of energy</a:t>
            </a:r>
          </a:p>
          <a:p>
            <a:pPr marL="342900" indent="-342900">
              <a:buFont typeface="Arial"/>
              <a:buChar char="•"/>
            </a:pPr>
            <a:endParaRPr lang="en-GB" sz="2000" dirty="0">
              <a:cs typeface="Calibri" panose="020F0502020204030204"/>
            </a:endParaRPr>
          </a:p>
        </p:txBody>
      </p:sp>
      <p:grpSp>
        <p:nvGrpSpPr>
          <p:cNvPr id="97" name="Group 96">
            <a:extLst>
              <a:ext uri="{FF2B5EF4-FFF2-40B4-BE49-F238E27FC236}">
                <a16:creationId xmlns:a16="http://schemas.microsoft.com/office/drawing/2014/main" id="{1752AB41-693B-4656-AD6D-6399953C8BA6}"/>
              </a:ext>
            </a:extLst>
          </p:cNvPr>
          <p:cNvGrpSpPr/>
          <p:nvPr/>
        </p:nvGrpSpPr>
        <p:grpSpPr>
          <a:xfrm>
            <a:off x="8314103" y="3159552"/>
            <a:ext cx="10343170" cy="6653851"/>
            <a:chOff x="20334028" y="4161249"/>
            <a:chExt cx="9842585" cy="6653851"/>
          </a:xfrm>
        </p:grpSpPr>
        <p:sp>
          <p:nvSpPr>
            <p:cNvPr id="98" name="TextBox 97">
              <a:extLst>
                <a:ext uri="{FF2B5EF4-FFF2-40B4-BE49-F238E27FC236}">
                  <a16:creationId xmlns:a16="http://schemas.microsoft.com/office/drawing/2014/main" id="{2ED73B78-E99A-4C73-B286-941D731CA5CA}"/>
                </a:ext>
              </a:extLst>
            </p:cNvPr>
            <p:cNvSpPr txBox="1"/>
            <p:nvPr/>
          </p:nvSpPr>
          <p:spPr>
            <a:xfrm>
              <a:off x="21439160" y="4456807"/>
              <a:ext cx="3513487" cy="3610219"/>
            </a:xfrm>
            <a:prstGeom prst="rect">
              <a:avLst/>
            </a:prstGeom>
            <a:noFill/>
          </p:spPr>
          <p:txBody>
            <a:bodyPr wrap="square" rtlCol="0">
              <a:spAutoFit/>
            </a:bodyPr>
            <a:lstStyle/>
            <a:p>
              <a:pPr>
                <a:lnSpc>
                  <a:spcPct val="107000"/>
                </a:lnSpc>
                <a:spcAft>
                  <a:spcPts val="800"/>
                </a:spcAft>
              </a:pPr>
              <a:r>
                <a:rPr lang="en-GB" sz="2000" dirty="0">
                  <a:effectLst/>
                  <a:latin typeface="Calibri" panose="020F0502020204030204" pitchFamily="34" charset="0"/>
                  <a:ea typeface="Calibri" panose="020F0502020204030204" pitchFamily="34" charset="0"/>
                  <a:cs typeface="Times New Roman" panose="02020603050405020304" pitchFamily="18" charset="0"/>
                </a:rPr>
                <a:t>Waste is collected from three key areas:</a:t>
              </a:r>
            </a:p>
            <a:p>
              <a:pPr marL="342900" lvl="0" indent="-342900">
                <a:lnSpc>
                  <a:spcPct val="107000"/>
                </a:lnSpc>
                <a:buFont typeface="Symbol" panose="05050102010706020507" pitchFamily="18" charset="2"/>
                <a:buChar char=""/>
              </a:pPr>
              <a:r>
                <a:rPr lang="en-GB" sz="2000" dirty="0">
                  <a:effectLst/>
                  <a:latin typeface="Calibri" panose="020F0502020204030204" pitchFamily="34" charset="0"/>
                  <a:ea typeface="Calibri" panose="020F0502020204030204" pitchFamily="34" charset="0"/>
                  <a:cs typeface="Times New Roman" panose="02020603050405020304" pitchFamily="18" charset="0"/>
                </a:rPr>
                <a:t>The towns</a:t>
              </a:r>
            </a:p>
            <a:p>
              <a:pPr marL="342900" lvl="0" indent="-342900">
                <a:lnSpc>
                  <a:spcPct val="107000"/>
                </a:lnSpc>
                <a:buFont typeface="Symbol" panose="05050102010706020507" pitchFamily="18" charset="2"/>
                <a:buChar char=""/>
              </a:pPr>
              <a:r>
                <a:rPr lang="en-GB" sz="2000" dirty="0">
                  <a:effectLst/>
                  <a:latin typeface="Calibri" panose="020F0502020204030204" pitchFamily="34" charset="0"/>
                  <a:ea typeface="Calibri" panose="020F0502020204030204" pitchFamily="34" charset="0"/>
                  <a:cs typeface="Times New Roman" panose="02020603050405020304" pitchFamily="18" charset="0"/>
                </a:rPr>
                <a:t>The local dumpsite</a:t>
              </a:r>
            </a:p>
            <a:p>
              <a:pPr marL="342900" lvl="0" indent="-342900">
                <a:lnSpc>
                  <a:spcPct val="107000"/>
                </a:lnSpc>
                <a:spcAft>
                  <a:spcPts val="800"/>
                </a:spcAft>
                <a:buFont typeface="Symbol" panose="05050102010706020507" pitchFamily="18" charset="2"/>
                <a:buChar char=""/>
              </a:pPr>
              <a:r>
                <a:rPr lang="en-GB" sz="2000" dirty="0">
                  <a:effectLst/>
                  <a:latin typeface="Calibri" panose="020F0502020204030204" pitchFamily="34" charset="0"/>
                  <a:ea typeface="Calibri" panose="020F0502020204030204" pitchFamily="34" charset="0"/>
                  <a:cs typeface="Times New Roman" panose="02020603050405020304" pitchFamily="18" charset="0"/>
                </a:rPr>
                <a:t>The sea</a:t>
              </a:r>
            </a:p>
            <a:p>
              <a:pPr>
                <a:lnSpc>
                  <a:spcPct val="107000"/>
                </a:lnSpc>
                <a:spcAft>
                  <a:spcPts val="800"/>
                </a:spcAft>
              </a:pPr>
              <a:r>
                <a:rPr lang="en-GB" sz="2000" dirty="0">
                  <a:latin typeface="Calibri" panose="020F0502020204030204" pitchFamily="34" charset="0"/>
                  <a:ea typeface="Calibri" panose="020F0502020204030204" pitchFamily="34" charset="0"/>
                  <a:cs typeface="Times New Roman" panose="02020603050405020304" pitchFamily="18" charset="0"/>
                </a:rPr>
                <a:t>Th</a:t>
              </a:r>
              <a:r>
                <a:rPr lang="en-GB" sz="2000" dirty="0">
                  <a:effectLst/>
                  <a:latin typeface="Calibri" panose="020F0502020204030204" pitchFamily="34" charset="0"/>
                  <a:ea typeface="Calibri" panose="020F0502020204030204" pitchFamily="34" charset="0"/>
                  <a:cs typeface="Times New Roman" panose="02020603050405020304" pitchFamily="18" charset="0"/>
                </a:rPr>
                <a:t>e plastic can also be Imported from other areas of Peru if the supply was too low from the local area.</a:t>
              </a:r>
            </a:p>
            <a:p>
              <a:endParaRPr lang="en-GB" sz="1600" dirty="0"/>
            </a:p>
          </p:txBody>
        </p:sp>
        <p:pic>
          <p:nvPicPr>
            <p:cNvPr id="99" name="Graphic 2" descr="Wave">
              <a:extLst>
                <a:ext uri="{FF2B5EF4-FFF2-40B4-BE49-F238E27FC236}">
                  <a16:creationId xmlns:a16="http://schemas.microsoft.com/office/drawing/2014/main" id="{87FF3D0C-0BB1-407D-9420-50DE167A7D3B}"/>
                </a:ext>
              </a:extLst>
            </p:cNvPr>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0396237" y="4161249"/>
              <a:ext cx="859258" cy="1111748"/>
            </a:xfrm>
            <a:prstGeom prst="rect">
              <a:avLst/>
            </a:prstGeom>
          </p:spPr>
        </p:pic>
        <p:pic>
          <p:nvPicPr>
            <p:cNvPr id="100" name="Graphic 3" descr="Garbage">
              <a:extLst>
                <a:ext uri="{FF2B5EF4-FFF2-40B4-BE49-F238E27FC236}">
                  <a16:creationId xmlns:a16="http://schemas.microsoft.com/office/drawing/2014/main" id="{E4E6251A-7B2B-4860-AF1F-76310E37C172}"/>
                </a:ext>
              </a:extLst>
            </p:cNvPr>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20449446" y="5347219"/>
              <a:ext cx="647257" cy="1051108"/>
            </a:xfrm>
            <a:prstGeom prst="rect">
              <a:avLst/>
            </a:prstGeom>
          </p:spPr>
        </p:pic>
        <p:pic>
          <p:nvPicPr>
            <p:cNvPr id="101" name="Graphic 4" descr="World">
              <a:extLst>
                <a:ext uri="{FF2B5EF4-FFF2-40B4-BE49-F238E27FC236}">
                  <a16:creationId xmlns:a16="http://schemas.microsoft.com/office/drawing/2014/main" id="{260127A5-E855-4776-94BF-04F63C367095}"/>
                </a:ext>
              </a:extLst>
            </p:cNvPr>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20334028" y="6560154"/>
              <a:ext cx="994607" cy="1154476"/>
            </a:xfrm>
            <a:prstGeom prst="rect">
              <a:avLst/>
            </a:prstGeom>
          </p:spPr>
        </p:pic>
        <p:sp>
          <p:nvSpPr>
            <p:cNvPr id="102" name="Arrow: Right 101">
              <a:extLst>
                <a:ext uri="{FF2B5EF4-FFF2-40B4-BE49-F238E27FC236}">
                  <a16:creationId xmlns:a16="http://schemas.microsoft.com/office/drawing/2014/main" id="{E72B5029-401F-414A-B4F3-3D8722578822}"/>
                </a:ext>
              </a:extLst>
            </p:cNvPr>
            <p:cNvSpPr/>
            <p:nvPr/>
          </p:nvSpPr>
          <p:spPr>
            <a:xfrm>
              <a:off x="25160926" y="5279734"/>
              <a:ext cx="993275" cy="606986"/>
            </a:xfrm>
            <a:prstGeom prst="rightArrow">
              <a:avLst>
                <a:gd name="adj1" fmla="val 58602"/>
                <a:gd name="adj2" fmla="val 76882"/>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103" name="TextBox 102">
              <a:extLst>
                <a:ext uri="{FF2B5EF4-FFF2-40B4-BE49-F238E27FC236}">
                  <a16:creationId xmlns:a16="http://schemas.microsoft.com/office/drawing/2014/main" id="{4ED37F8F-B0BA-45D1-9951-147530F98A97}"/>
                </a:ext>
              </a:extLst>
            </p:cNvPr>
            <p:cNvSpPr txBox="1"/>
            <p:nvPr/>
          </p:nvSpPr>
          <p:spPr>
            <a:xfrm>
              <a:off x="26504483" y="4389630"/>
              <a:ext cx="3672130" cy="2492990"/>
            </a:xfrm>
            <a:prstGeom prst="rect">
              <a:avLst/>
            </a:prstGeom>
            <a:noFill/>
          </p:spPr>
          <p:txBody>
            <a:bodyPr wrap="square" rtlCol="0">
              <a:spAutoFit/>
            </a:bodyPr>
            <a:lstStyle/>
            <a:p>
              <a:pPr marL="342900" indent="-342900">
                <a:buFont typeface="Arial" panose="020B0604020202020204" pitchFamily="34" charset="0"/>
                <a:buChar char="•"/>
              </a:pPr>
              <a:r>
                <a:rPr lang="en-GB" sz="2000" dirty="0">
                  <a:effectLst/>
                  <a:latin typeface="Calibri" panose="020F0502020204030204" pitchFamily="34" charset="0"/>
                  <a:ea typeface="Calibri" panose="020F0502020204030204" pitchFamily="34" charset="0"/>
                  <a:cs typeface="Times New Roman" panose="02020603050405020304" pitchFamily="18" charset="0"/>
                </a:rPr>
                <a:t>It is then taken to a local collection point. </a:t>
              </a:r>
            </a:p>
            <a:p>
              <a:pPr marL="342900" indent="-342900">
                <a:buFont typeface="Arial" panose="020B0604020202020204" pitchFamily="34" charset="0"/>
                <a:buChar char="•"/>
              </a:pPr>
              <a:r>
                <a:rPr lang="en-GB" sz="2000" dirty="0">
                  <a:effectLst/>
                  <a:latin typeface="Calibri" panose="020F0502020204030204" pitchFamily="34" charset="0"/>
                  <a:ea typeface="Calibri" panose="020F0502020204030204" pitchFamily="34" charset="0"/>
                  <a:cs typeface="Times New Roman" panose="02020603050405020304" pitchFamily="18" charset="0"/>
                </a:rPr>
                <a:t>Here, the plastics are inspected and sorted into the various plastic types.</a:t>
              </a:r>
            </a:p>
            <a:p>
              <a:pPr marL="342900" indent="-342900">
                <a:buFont typeface="Arial" panose="020B0604020202020204" pitchFamily="34" charset="0"/>
                <a:buChar char="•"/>
              </a:pPr>
              <a:r>
                <a:rPr lang="en-GB" sz="2000" dirty="0">
                  <a:effectLst/>
                  <a:latin typeface="Calibri" panose="020F0502020204030204" pitchFamily="34" charset="0"/>
                  <a:ea typeface="Calibri" panose="020F0502020204030204" pitchFamily="34" charset="0"/>
                  <a:cs typeface="Times New Roman" panose="02020603050405020304" pitchFamily="18" charset="0"/>
                </a:rPr>
                <a:t> A mobile collection van can also be used to take the plastic to the recycling centre.</a:t>
              </a:r>
            </a:p>
            <a:p>
              <a:endParaRPr lang="en-GB" sz="1600" dirty="0"/>
            </a:p>
          </p:txBody>
        </p:sp>
        <p:sp>
          <p:nvSpPr>
            <p:cNvPr id="105" name="Arrow: Down 104">
              <a:extLst>
                <a:ext uri="{FF2B5EF4-FFF2-40B4-BE49-F238E27FC236}">
                  <a16:creationId xmlns:a16="http://schemas.microsoft.com/office/drawing/2014/main" id="{35A82D95-AFED-4172-BBCC-274ADB4C6AF8}"/>
                </a:ext>
              </a:extLst>
            </p:cNvPr>
            <p:cNvSpPr/>
            <p:nvPr/>
          </p:nvSpPr>
          <p:spPr>
            <a:xfrm>
              <a:off x="27717849" y="7178040"/>
              <a:ext cx="994607" cy="1020525"/>
            </a:xfrm>
            <a:prstGeom prst="downArrow">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106" name="TextBox 105">
              <a:extLst>
                <a:ext uri="{FF2B5EF4-FFF2-40B4-BE49-F238E27FC236}">
                  <a16:creationId xmlns:a16="http://schemas.microsoft.com/office/drawing/2014/main" id="{CDE37D0B-DAC9-4241-A607-14C23096BD83}"/>
                </a:ext>
              </a:extLst>
            </p:cNvPr>
            <p:cNvSpPr txBox="1"/>
            <p:nvPr/>
          </p:nvSpPr>
          <p:spPr>
            <a:xfrm>
              <a:off x="26504483" y="8658869"/>
              <a:ext cx="3343149" cy="2156231"/>
            </a:xfrm>
            <a:prstGeom prst="rect">
              <a:avLst/>
            </a:prstGeom>
            <a:noFill/>
          </p:spPr>
          <p:txBody>
            <a:bodyPr wrap="square" rtlCol="0">
              <a:spAutoFit/>
            </a:bodyPr>
            <a:lstStyle/>
            <a:p>
              <a:pPr marL="342900" indent="-342900">
                <a:lnSpc>
                  <a:spcPct val="107000"/>
                </a:lnSpc>
                <a:spcAft>
                  <a:spcPts val="800"/>
                </a:spcAft>
                <a:buFont typeface="Arial" panose="020B0604020202020204" pitchFamily="34" charset="0"/>
                <a:buChar char="•"/>
              </a:pPr>
              <a:r>
                <a:rPr lang="en-GB" sz="2000">
                  <a:latin typeface="Calibri" panose="020F0502020204030204" pitchFamily="34" charset="0"/>
                  <a:ea typeface="Calibri" panose="020F0502020204030204" pitchFamily="34" charset="0"/>
                  <a:cs typeface="Times New Roman" panose="02020603050405020304" pitchFamily="18" charset="0"/>
                </a:rPr>
                <a:t>The </a:t>
              </a:r>
              <a:r>
                <a:rPr lang="en-GB" sz="2000">
                  <a:effectLst/>
                  <a:latin typeface="Calibri" panose="020F0502020204030204" pitchFamily="34" charset="0"/>
                  <a:ea typeface="Calibri" panose="020F0502020204030204" pitchFamily="34" charset="0"/>
                  <a:cs typeface="Times New Roman" panose="02020603050405020304" pitchFamily="18" charset="0"/>
                </a:rPr>
                <a:t>plastics are then received from the collection point.</a:t>
              </a:r>
            </a:p>
            <a:p>
              <a:pPr marL="342900" indent="-342900">
                <a:lnSpc>
                  <a:spcPct val="107000"/>
                </a:lnSpc>
                <a:spcAft>
                  <a:spcPts val="800"/>
                </a:spcAft>
                <a:buFont typeface="Arial" panose="020B0604020202020204" pitchFamily="34" charset="0"/>
                <a:buChar char="•"/>
              </a:pPr>
              <a:r>
                <a:rPr lang="en-GB" sz="2000">
                  <a:latin typeface="Calibri" panose="020F0502020204030204" pitchFamily="34" charset="0"/>
                  <a:ea typeface="Calibri" panose="020F0502020204030204" pitchFamily="34" charset="0"/>
                  <a:cs typeface="Times New Roman" panose="02020603050405020304" pitchFamily="18" charset="0"/>
                </a:rPr>
                <a:t>They</a:t>
              </a:r>
              <a:r>
                <a:rPr lang="en-GB" sz="2000">
                  <a:effectLst/>
                  <a:latin typeface="Calibri" panose="020F0502020204030204" pitchFamily="34" charset="0"/>
                  <a:ea typeface="Calibri" panose="020F0502020204030204" pitchFamily="34" charset="0"/>
                  <a:cs typeface="Times New Roman" panose="02020603050405020304" pitchFamily="18" charset="0"/>
                </a:rPr>
                <a:t> are processed into a form where they can be reused. </a:t>
              </a:r>
            </a:p>
          </p:txBody>
        </p:sp>
        <p:grpSp>
          <p:nvGrpSpPr>
            <p:cNvPr id="107" name="Group 106">
              <a:extLst>
                <a:ext uri="{FF2B5EF4-FFF2-40B4-BE49-F238E27FC236}">
                  <a16:creationId xmlns:a16="http://schemas.microsoft.com/office/drawing/2014/main" id="{0BE7F1EB-76C1-4781-8251-61E41DC70902}"/>
                </a:ext>
              </a:extLst>
            </p:cNvPr>
            <p:cNvGrpSpPr/>
            <p:nvPr/>
          </p:nvGrpSpPr>
          <p:grpSpPr>
            <a:xfrm>
              <a:off x="27974409" y="7337765"/>
              <a:ext cx="481489" cy="563266"/>
              <a:chOff x="450948" y="255363"/>
              <a:chExt cx="922606" cy="957536"/>
            </a:xfrm>
            <a:solidFill>
              <a:schemeClr val="accent1">
                <a:lumMod val="75000"/>
              </a:schemeClr>
            </a:solidFill>
          </p:grpSpPr>
          <p:pic>
            <p:nvPicPr>
              <p:cNvPr id="114" name="Graphic 12" descr="Recycle sign">
                <a:extLst>
                  <a:ext uri="{FF2B5EF4-FFF2-40B4-BE49-F238E27FC236}">
                    <a16:creationId xmlns:a16="http://schemas.microsoft.com/office/drawing/2014/main" id="{527B753C-681C-49E5-9481-19E632B1D16A}"/>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450948" y="255363"/>
                <a:ext cx="922606" cy="957536"/>
              </a:xfrm>
              <a:prstGeom prst="rect">
                <a:avLst/>
              </a:prstGeom>
            </p:spPr>
          </p:pic>
          <p:pic>
            <p:nvPicPr>
              <p:cNvPr id="115" name="Graphic 13" descr="Saw blade">
                <a:extLst>
                  <a:ext uri="{FF2B5EF4-FFF2-40B4-BE49-F238E27FC236}">
                    <a16:creationId xmlns:a16="http://schemas.microsoft.com/office/drawing/2014/main" id="{A7D9229E-ADCA-4962-BF00-A9E0C67E5452}"/>
                  </a:ext>
                </a:extLst>
              </p:cNvPr>
              <p:cNvPicPr>
                <a:picLocks noChangeAspect="1"/>
              </p:cNvPicPr>
              <p:nvPr/>
            </p:nvPicPr>
            <p:blipFill>
              <a:blip r:embed="rId18" cstate="print">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760225" y="619628"/>
                <a:ext cx="290122" cy="290122"/>
              </a:xfrm>
              <a:prstGeom prst="rect">
                <a:avLst/>
              </a:prstGeom>
            </p:spPr>
          </p:pic>
        </p:grpSp>
        <p:sp>
          <p:nvSpPr>
            <p:cNvPr id="108" name="Arrow: Down 107">
              <a:extLst>
                <a:ext uri="{FF2B5EF4-FFF2-40B4-BE49-F238E27FC236}">
                  <a16:creationId xmlns:a16="http://schemas.microsoft.com/office/drawing/2014/main" id="{47B0B79C-E62D-4437-AE13-3A164985AC69}"/>
                </a:ext>
              </a:extLst>
            </p:cNvPr>
            <p:cNvSpPr/>
            <p:nvPr/>
          </p:nvSpPr>
          <p:spPr>
            <a:xfrm rot="5400000">
              <a:off x="25269698" y="9159260"/>
              <a:ext cx="676411" cy="964645"/>
            </a:xfrm>
            <a:prstGeom prst="down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109" name="TextBox 108">
              <a:extLst>
                <a:ext uri="{FF2B5EF4-FFF2-40B4-BE49-F238E27FC236}">
                  <a16:creationId xmlns:a16="http://schemas.microsoft.com/office/drawing/2014/main" id="{F7DF71BC-223D-415E-97B6-702D0E5F82F5}"/>
                </a:ext>
              </a:extLst>
            </p:cNvPr>
            <p:cNvSpPr txBox="1"/>
            <p:nvPr/>
          </p:nvSpPr>
          <p:spPr>
            <a:xfrm>
              <a:off x="21935695" y="8392034"/>
              <a:ext cx="3011976" cy="1631216"/>
            </a:xfrm>
            <a:prstGeom prst="rect">
              <a:avLst/>
            </a:prstGeom>
            <a:noFill/>
          </p:spPr>
          <p:txBody>
            <a:bodyPr wrap="square" rtlCol="0">
              <a:spAutoFit/>
            </a:bodyPr>
            <a:lstStyle/>
            <a:p>
              <a:r>
                <a:rPr lang="en-GB" sz="2000">
                  <a:effectLst/>
                  <a:latin typeface="Calibri" panose="020F0502020204030204" pitchFamily="34" charset="0"/>
                  <a:ea typeface="Calibri" panose="020F0502020204030204" pitchFamily="34" charset="0"/>
                  <a:cs typeface="Times New Roman" panose="02020603050405020304" pitchFamily="18" charset="0"/>
                </a:rPr>
                <a:t>The recycled plastics will be used to make various items, such as: </a:t>
              </a:r>
            </a:p>
            <a:p>
              <a:pPr marL="342900" indent="-342900">
                <a:buFont typeface="Arial" panose="020B0604020202020204" pitchFamily="34" charset="0"/>
                <a:buChar char="•"/>
              </a:pPr>
              <a:r>
                <a:rPr lang="en-GB" sz="2000">
                  <a:effectLst/>
                  <a:latin typeface="Calibri" panose="020F0502020204030204" pitchFamily="34" charset="0"/>
                  <a:ea typeface="Calibri" panose="020F0502020204030204" pitchFamily="34" charset="0"/>
                  <a:cs typeface="Times New Roman" panose="02020603050405020304" pitchFamily="18" charset="0"/>
                </a:rPr>
                <a:t>face masks</a:t>
              </a:r>
              <a:endParaRPr lang="en-GB" sz="200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Arial" panose="020B0604020202020204" pitchFamily="34" charset="0"/>
                <a:buChar char="•"/>
              </a:pPr>
              <a:r>
                <a:rPr lang="en-GB" sz="2000">
                  <a:effectLst/>
                  <a:latin typeface="Calibri" panose="020F0502020204030204" pitchFamily="34" charset="0"/>
                  <a:ea typeface="Calibri" panose="020F0502020204030204" pitchFamily="34" charset="0"/>
                  <a:cs typeface="Times New Roman" panose="02020603050405020304" pitchFamily="18" charset="0"/>
                </a:rPr>
                <a:t>key chains</a:t>
              </a:r>
              <a:endParaRPr lang="en-GB" sz="200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Arial" panose="020B0604020202020204" pitchFamily="34" charset="0"/>
                <a:buChar char="•"/>
              </a:pPr>
              <a:r>
                <a:rPr lang="en-GB" sz="2000">
                  <a:effectLst/>
                  <a:latin typeface="Calibri" panose="020F0502020204030204" pitchFamily="34" charset="0"/>
                  <a:ea typeface="Calibri" panose="020F0502020204030204" pitchFamily="34" charset="0"/>
                  <a:cs typeface="Times New Roman" panose="02020603050405020304" pitchFamily="18" charset="0"/>
                </a:rPr>
                <a:t>rulers</a:t>
              </a:r>
            </a:p>
          </p:txBody>
        </p:sp>
      </p:grpSp>
      <p:pic>
        <p:nvPicPr>
          <p:cNvPr id="117" name="Picture 23" descr="Contact form | The Roundtable of Sustainable Academic Travel">
            <a:extLst>
              <a:ext uri="{FF2B5EF4-FFF2-40B4-BE49-F238E27FC236}">
                <a16:creationId xmlns:a16="http://schemas.microsoft.com/office/drawing/2014/main" id="{B119CF23-F98E-4F85-84F7-07B2EC4DD504}"/>
              </a:ext>
            </a:extLst>
          </p:cNvPr>
          <p:cNvPicPr>
            <a:picLocks noChangeAspect="1" noChangeArrowheads="1"/>
          </p:cNvPicPr>
          <p:nvPr/>
        </p:nvPicPr>
        <p:blipFill rotWithShape="1">
          <a:blip r:embed="rId20">
            <a:extLst>
              <a:ext uri="{28A0092B-C50C-407E-A947-70E740481C1C}">
                <a14:useLocalDpi xmlns:a14="http://schemas.microsoft.com/office/drawing/2010/main" val="0"/>
              </a:ext>
            </a:extLst>
          </a:blip>
          <a:srcRect l="6505" t="23444" b="24851"/>
          <a:stretch/>
        </p:blipFill>
        <p:spPr bwMode="auto">
          <a:xfrm>
            <a:off x="14889429" y="88432"/>
            <a:ext cx="2563141" cy="1598678"/>
          </a:xfrm>
          <a:prstGeom prst="rect">
            <a:avLst/>
          </a:prstGeom>
          <a:noFill/>
          <a:extLst>
            <a:ext uri="{909E8E84-426E-40DD-AFC4-6F175D3DCCD1}">
              <a14:hiddenFill xmlns:a14="http://schemas.microsoft.com/office/drawing/2010/main">
                <a:solidFill>
                  <a:srgbClr val="FFFFFF"/>
                </a:solidFill>
              </a14:hiddenFill>
            </a:ext>
          </a:extLst>
        </p:spPr>
      </p:pic>
      <p:pic>
        <p:nvPicPr>
          <p:cNvPr id="118" name="Picture 25" descr="Engineers Without Borders UK - Home | Facebook">
            <a:extLst>
              <a:ext uri="{FF2B5EF4-FFF2-40B4-BE49-F238E27FC236}">
                <a16:creationId xmlns:a16="http://schemas.microsoft.com/office/drawing/2014/main" id="{BD901274-1D5C-4F6C-AFCA-A9B8EEDD940B}"/>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7426132" y="113874"/>
            <a:ext cx="1667933" cy="1598678"/>
          </a:xfrm>
          <a:prstGeom prst="rect">
            <a:avLst/>
          </a:prstGeom>
          <a:noFill/>
          <a:extLst>
            <a:ext uri="{909E8E84-426E-40DD-AFC4-6F175D3DCCD1}">
              <a14:hiddenFill xmlns:a14="http://schemas.microsoft.com/office/drawing/2010/main">
                <a:solidFill>
                  <a:srgbClr val="FFFFFF"/>
                </a:solidFill>
              </a14:hiddenFill>
            </a:ext>
          </a:extLst>
        </p:spPr>
      </p:pic>
      <p:sp>
        <p:nvSpPr>
          <p:cNvPr id="121" name="Arrow: Down 120">
            <a:extLst>
              <a:ext uri="{FF2B5EF4-FFF2-40B4-BE49-F238E27FC236}">
                <a16:creationId xmlns:a16="http://schemas.microsoft.com/office/drawing/2014/main" id="{46304207-AA4B-44BD-A7F0-A1F6810BC989}"/>
              </a:ext>
            </a:extLst>
          </p:cNvPr>
          <p:cNvSpPr/>
          <p:nvPr/>
        </p:nvSpPr>
        <p:spPr>
          <a:xfrm rot="16200000">
            <a:off x="5258680" y="20042212"/>
            <a:ext cx="676411" cy="1013706"/>
          </a:xfrm>
          <a:prstGeom prst="down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122" name="Arrow: Down 121">
            <a:extLst>
              <a:ext uri="{FF2B5EF4-FFF2-40B4-BE49-F238E27FC236}">
                <a16:creationId xmlns:a16="http://schemas.microsoft.com/office/drawing/2014/main" id="{1FD0C350-49BF-4A0B-B91F-D701361FC85F}"/>
              </a:ext>
            </a:extLst>
          </p:cNvPr>
          <p:cNvSpPr/>
          <p:nvPr/>
        </p:nvSpPr>
        <p:spPr>
          <a:xfrm rot="16200000">
            <a:off x="13410045" y="20100314"/>
            <a:ext cx="676411" cy="1013706"/>
          </a:xfrm>
          <a:prstGeom prst="down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123" name="Arrow: Down 122">
            <a:extLst>
              <a:ext uri="{FF2B5EF4-FFF2-40B4-BE49-F238E27FC236}">
                <a16:creationId xmlns:a16="http://schemas.microsoft.com/office/drawing/2014/main" id="{3530BC22-D3F3-4BF0-B2E4-C539C2E2D6D7}"/>
              </a:ext>
            </a:extLst>
          </p:cNvPr>
          <p:cNvSpPr/>
          <p:nvPr/>
        </p:nvSpPr>
        <p:spPr>
          <a:xfrm rot="16200000">
            <a:off x="22056874" y="20042211"/>
            <a:ext cx="676411" cy="1013706"/>
          </a:xfrm>
          <a:prstGeom prst="down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pic>
        <p:nvPicPr>
          <p:cNvPr id="1028" name="Picture 4" descr="Student helps solve scientific puzzle that could improve solar panel  efficiency | Loughborough University">
            <a:extLst>
              <a:ext uri="{FF2B5EF4-FFF2-40B4-BE49-F238E27FC236}">
                <a16:creationId xmlns:a16="http://schemas.microsoft.com/office/drawing/2014/main" id="{D49982CC-47C1-46E3-967D-51944875157B}"/>
              </a:ext>
            </a:extLst>
          </p:cNvPr>
          <p:cNvPicPr>
            <a:picLocks noChangeAspect="1" noChangeArrowheads="1"/>
          </p:cNvPicPr>
          <p:nvPr/>
        </p:nvPicPr>
        <p:blipFill rotWithShape="1">
          <a:blip r:embed="rId22">
            <a:extLst>
              <a:ext uri="{28A0092B-C50C-407E-A947-70E740481C1C}">
                <a14:useLocalDpi xmlns:a14="http://schemas.microsoft.com/office/drawing/2010/main" val="0"/>
              </a:ext>
            </a:extLst>
          </a:blip>
          <a:srcRect r="20165"/>
          <a:stretch/>
        </p:blipFill>
        <p:spPr bwMode="auto">
          <a:xfrm>
            <a:off x="14147849" y="16698675"/>
            <a:ext cx="3584882" cy="252582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Water next to the ocean&#10;&#10;Description automatically generated">
            <a:extLst>
              <a:ext uri="{FF2B5EF4-FFF2-40B4-BE49-F238E27FC236}">
                <a16:creationId xmlns:a16="http://schemas.microsoft.com/office/drawing/2014/main" id="{A8E5AE8A-6B97-4AD7-8CF2-941C135FBCCF}"/>
              </a:ext>
            </a:extLst>
          </p:cNvPr>
          <p:cNvPicPr>
            <a:picLocks noChangeAspect="1"/>
          </p:cNvPicPr>
          <p:nvPr/>
        </p:nvPicPr>
        <p:blipFill rotWithShape="1">
          <a:blip r:embed="rId23">
            <a:extLst>
              <a:ext uri="{28A0092B-C50C-407E-A947-70E740481C1C}">
                <a14:useLocalDpi xmlns:a14="http://schemas.microsoft.com/office/drawing/2010/main" val="0"/>
              </a:ext>
            </a:extLst>
          </a:blip>
          <a:srcRect l="42444" t="14077" r="42580" b="15507"/>
          <a:stretch/>
        </p:blipFill>
        <p:spPr>
          <a:xfrm>
            <a:off x="8657972" y="7397581"/>
            <a:ext cx="1236611" cy="2684833"/>
          </a:xfrm>
          <a:prstGeom prst="rect">
            <a:avLst/>
          </a:prstGeom>
        </p:spPr>
      </p:pic>
      <p:sp>
        <p:nvSpPr>
          <p:cNvPr id="4" name="TextBox 3">
            <a:extLst>
              <a:ext uri="{FF2B5EF4-FFF2-40B4-BE49-F238E27FC236}">
                <a16:creationId xmlns:a16="http://schemas.microsoft.com/office/drawing/2014/main" id="{C7639A14-F018-45F5-85E2-89D604631894}"/>
              </a:ext>
            </a:extLst>
          </p:cNvPr>
          <p:cNvSpPr txBox="1"/>
          <p:nvPr/>
        </p:nvSpPr>
        <p:spPr>
          <a:xfrm>
            <a:off x="1317667" y="225057"/>
            <a:ext cx="13960189" cy="1200329"/>
          </a:xfrm>
          <a:prstGeom prst="rect">
            <a:avLst/>
          </a:prstGeom>
          <a:noFill/>
          <a:effectLst>
            <a:reflection blurRad="6350" stA="50000" endA="300" endPos="38500" dist="50800" dir="5400000" sy="-100000" algn="bl" rotWithShape="0"/>
          </a:effectLst>
        </p:spPr>
        <p:txBody>
          <a:bodyPr wrap="square" rtlCol="0">
            <a:spAutoFit/>
          </a:bodyPr>
          <a:lstStyle/>
          <a:p>
            <a:pPr algn="ctr"/>
            <a:r>
              <a:rPr lang="en-GB" sz="7200" b="1" dirty="0">
                <a:ln w="0"/>
                <a:solidFill>
                  <a:schemeClr val="accent1"/>
                </a:solidFill>
                <a:effectLst>
                  <a:outerShdw blurRad="38100" dist="25400" dir="5400000" algn="ctr" rotWithShape="0">
                    <a:srgbClr val="6E747A">
                      <a:alpha val="43000"/>
                    </a:srgbClr>
                  </a:outerShdw>
                </a:effectLst>
              </a:rPr>
              <a:t>Sustainable Plastic Recycling</a:t>
            </a:r>
          </a:p>
        </p:txBody>
      </p:sp>
      <p:pic>
        <p:nvPicPr>
          <p:cNvPr id="72" name="Picture 71" descr="Face shield - Free fashion icons">
            <a:extLst>
              <a:ext uri="{FF2B5EF4-FFF2-40B4-BE49-F238E27FC236}">
                <a16:creationId xmlns:a16="http://schemas.microsoft.com/office/drawing/2014/main" id="{434D20CD-CD3B-4B8E-98F4-3F2328667461}"/>
              </a:ext>
            </a:extLst>
          </p:cNvPr>
          <p:cNvPicPr/>
          <p:nvPr/>
        </p:nvPicPr>
        <p:blipFill>
          <a:blip r:embed="rId24"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1758089" y="8222657"/>
            <a:ext cx="963934" cy="889444"/>
          </a:xfrm>
          <a:prstGeom prst="rect">
            <a:avLst/>
          </a:prstGeom>
          <a:noFill/>
          <a:ln>
            <a:noFill/>
          </a:ln>
        </p:spPr>
      </p:pic>
      <p:pic>
        <p:nvPicPr>
          <p:cNvPr id="74" name="Picture 73" descr="Key, keychain icon - Download on Iconfinder">
            <a:extLst>
              <a:ext uri="{FF2B5EF4-FFF2-40B4-BE49-F238E27FC236}">
                <a16:creationId xmlns:a16="http://schemas.microsoft.com/office/drawing/2014/main" id="{22675F24-413C-46F4-802F-B052BE734B7D}"/>
              </a:ext>
            </a:extLst>
          </p:cNvPr>
          <p:cNvPicPr/>
          <p:nvPr/>
        </p:nvPicPr>
        <p:blipFill>
          <a:blip r:embed="rId25" cstate="print">
            <a:duotone>
              <a:schemeClr val="accent1">
                <a:shade val="45000"/>
                <a:satMod val="135000"/>
              </a:schemeClr>
              <a:prstClr val="white"/>
            </a:duotone>
            <a:extLst>
              <a:ext uri="{BEBA8EAE-BF5A-486C-A8C5-ECC9F3942E4B}">
                <a14:imgProps xmlns:a14="http://schemas.microsoft.com/office/drawing/2010/main">
                  <a14:imgLayer r:embed="rId26">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10306801" y="9325165"/>
            <a:ext cx="948004" cy="985928"/>
          </a:xfrm>
          <a:prstGeom prst="rect">
            <a:avLst/>
          </a:prstGeom>
          <a:noFill/>
          <a:ln>
            <a:noFill/>
          </a:ln>
        </p:spPr>
      </p:pic>
      <p:pic>
        <p:nvPicPr>
          <p:cNvPr id="75" name="Graphic 20" descr="Ruler">
            <a:extLst>
              <a:ext uri="{FF2B5EF4-FFF2-40B4-BE49-F238E27FC236}">
                <a16:creationId xmlns:a16="http://schemas.microsoft.com/office/drawing/2014/main" id="{1906E06E-798D-4EAA-9942-497F0E0A81DE}"/>
              </a:ext>
            </a:extLst>
          </p:cNvPr>
          <p:cNvPicPr/>
          <p:nvPr/>
        </p:nvPicPr>
        <p:blipFill>
          <a:blip r:embed="rId27">
            <a:duotone>
              <a:prstClr val="black"/>
              <a:schemeClr val="accent1">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11778500" y="9311217"/>
            <a:ext cx="948004" cy="894489"/>
          </a:xfrm>
          <a:prstGeom prst="rect">
            <a:avLst/>
          </a:prstGeom>
        </p:spPr>
      </p:pic>
      <p:graphicFrame>
        <p:nvGraphicFramePr>
          <p:cNvPr id="76" name="Chart 75">
            <a:extLst>
              <a:ext uri="{FF2B5EF4-FFF2-40B4-BE49-F238E27FC236}">
                <a16:creationId xmlns:a16="http://schemas.microsoft.com/office/drawing/2014/main" id="{9E52E193-0138-464C-9C5C-19D6A73E1179}"/>
              </a:ext>
            </a:extLst>
          </p:cNvPr>
          <p:cNvGraphicFramePr>
            <a:graphicFrameLocks/>
          </p:cNvGraphicFramePr>
          <p:nvPr>
            <p:extLst>
              <p:ext uri="{D42A27DB-BD31-4B8C-83A1-F6EECF244321}">
                <p14:modId xmlns:p14="http://schemas.microsoft.com/office/powerpoint/2010/main" val="1318177385"/>
              </p:ext>
            </p:extLst>
          </p:nvPr>
        </p:nvGraphicFramePr>
        <p:xfrm>
          <a:off x="18438723" y="13312947"/>
          <a:ext cx="11465664" cy="6348224"/>
        </p:xfrm>
        <a:graphic>
          <a:graphicData uri="http://schemas.openxmlformats.org/drawingml/2006/chart">
            <c:chart xmlns:c="http://schemas.openxmlformats.org/drawingml/2006/chart" xmlns:r="http://schemas.openxmlformats.org/officeDocument/2006/relationships" r:id="rId29"/>
          </a:graphicData>
        </a:graphic>
      </p:graphicFrame>
      <p:graphicFrame>
        <p:nvGraphicFramePr>
          <p:cNvPr id="32" name="Table 31">
            <a:extLst>
              <a:ext uri="{FF2B5EF4-FFF2-40B4-BE49-F238E27FC236}">
                <a16:creationId xmlns:a16="http://schemas.microsoft.com/office/drawing/2014/main" id="{6B0DABFB-F7BF-4ADC-89BE-B917F23B8E4C}"/>
              </a:ext>
            </a:extLst>
          </p:cNvPr>
          <p:cNvGraphicFramePr>
            <a:graphicFrameLocks noGrp="1"/>
          </p:cNvGraphicFramePr>
          <p:nvPr/>
        </p:nvGraphicFramePr>
        <p:xfrm>
          <a:off x="25405463" y="17112325"/>
          <a:ext cx="4378028" cy="2388195"/>
        </p:xfrm>
        <a:graphic>
          <a:graphicData uri="http://schemas.openxmlformats.org/drawingml/2006/table">
            <a:tbl>
              <a:tblPr>
                <a:tableStyleId>{5C22544A-7EE6-4342-B048-85BDC9FD1C3A}</a:tableStyleId>
              </a:tblPr>
              <a:tblGrid>
                <a:gridCol w="1954477">
                  <a:extLst>
                    <a:ext uri="{9D8B030D-6E8A-4147-A177-3AD203B41FA5}">
                      <a16:colId xmlns:a16="http://schemas.microsoft.com/office/drawing/2014/main" val="3243630302"/>
                    </a:ext>
                  </a:extLst>
                </a:gridCol>
                <a:gridCol w="1094506">
                  <a:extLst>
                    <a:ext uri="{9D8B030D-6E8A-4147-A177-3AD203B41FA5}">
                      <a16:colId xmlns:a16="http://schemas.microsoft.com/office/drawing/2014/main" val="4154871054"/>
                    </a:ext>
                  </a:extLst>
                </a:gridCol>
                <a:gridCol w="1329045">
                  <a:extLst>
                    <a:ext uri="{9D8B030D-6E8A-4147-A177-3AD203B41FA5}">
                      <a16:colId xmlns:a16="http://schemas.microsoft.com/office/drawing/2014/main" val="2498776906"/>
                    </a:ext>
                  </a:extLst>
                </a:gridCol>
              </a:tblGrid>
              <a:tr h="265355">
                <a:tc>
                  <a:txBody>
                    <a:bodyPr/>
                    <a:lstStyle/>
                    <a:p>
                      <a:pPr algn="l" fontAlgn="b"/>
                      <a:r>
                        <a:rPr lang="en-GB" sz="1600" u="none" strike="noStrike">
                          <a:effectLst/>
                        </a:rPr>
                        <a:t>Costs</a:t>
                      </a:r>
                      <a:endParaRPr lang="en-GB" sz="1600" b="1"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GB" sz="1600" u="none" strike="noStrike">
                          <a:effectLst/>
                        </a:rPr>
                        <a:t>GBP</a:t>
                      </a:r>
                      <a:endParaRPr lang="en-GB" sz="1600" b="1"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GB" sz="1600" u="none" strike="noStrike">
                          <a:effectLst/>
                        </a:rPr>
                        <a:t>Sol</a:t>
                      </a:r>
                      <a:endParaRPr lang="en-GB" sz="1600" b="1"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08212975"/>
                  </a:ext>
                </a:extLst>
              </a:tr>
              <a:tr h="265355">
                <a:tc>
                  <a:txBody>
                    <a:bodyPr/>
                    <a:lstStyle/>
                    <a:p>
                      <a:pPr algn="l" fontAlgn="b"/>
                      <a:r>
                        <a:rPr lang="en-GB" sz="1600" u="none" strike="noStrike">
                          <a:effectLst/>
                        </a:rPr>
                        <a:t>Solar Panels</a:t>
                      </a:r>
                      <a:endParaRPr lang="en-GB" sz="1600" b="1"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GB" sz="1600" u="none" strike="noStrike">
                          <a:effectLst/>
                        </a:rPr>
                        <a:t>£19,810.97</a:t>
                      </a:r>
                      <a:endParaRPr lang="en-GB" sz="16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GB" sz="1600" u="none" strike="noStrike">
                          <a:effectLst/>
                        </a:rPr>
                        <a:t>S/ 94,819.09</a:t>
                      </a:r>
                      <a:endParaRPr lang="en-GB" sz="16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494742131"/>
                  </a:ext>
                </a:extLst>
              </a:tr>
              <a:tr h="265355">
                <a:tc>
                  <a:txBody>
                    <a:bodyPr/>
                    <a:lstStyle/>
                    <a:p>
                      <a:pPr algn="l" fontAlgn="b"/>
                      <a:r>
                        <a:rPr lang="en-GB" sz="1600" u="none" strike="noStrike">
                          <a:effectLst/>
                        </a:rPr>
                        <a:t>Fencing</a:t>
                      </a:r>
                      <a:endParaRPr lang="en-GB" sz="1600" b="1"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GB" sz="1600" u="none" strike="noStrike">
                          <a:effectLst/>
                        </a:rPr>
                        <a:t>£5,744.15</a:t>
                      </a:r>
                      <a:endParaRPr lang="en-GB" sz="16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GB" sz="1600" u="none" strike="noStrike">
                          <a:effectLst/>
                        </a:rPr>
                        <a:t>S/ 27,492.60</a:t>
                      </a:r>
                      <a:endParaRPr lang="en-GB" sz="16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215879149"/>
                  </a:ext>
                </a:extLst>
              </a:tr>
              <a:tr h="265355">
                <a:tc>
                  <a:txBody>
                    <a:bodyPr/>
                    <a:lstStyle/>
                    <a:p>
                      <a:pPr algn="l" fontAlgn="b"/>
                      <a:r>
                        <a:rPr lang="en-GB" sz="1600" u="none" strike="noStrike">
                          <a:effectLst/>
                        </a:rPr>
                        <a:t>Salaries</a:t>
                      </a:r>
                      <a:endParaRPr lang="en-GB" sz="1600" b="1"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GB" sz="1600" u="none" strike="noStrike">
                          <a:effectLst/>
                        </a:rPr>
                        <a:t>£12,102.24</a:t>
                      </a:r>
                      <a:endParaRPr lang="en-GB" sz="16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GB" sz="1600" u="none" strike="noStrike">
                          <a:effectLst/>
                        </a:rPr>
                        <a:t>S/ 57,508.86</a:t>
                      </a:r>
                      <a:endParaRPr lang="en-GB" sz="16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124532291"/>
                  </a:ext>
                </a:extLst>
              </a:tr>
              <a:tr h="265355">
                <a:tc>
                  <a:txBody>
                    <a:bodyPr/>
                    <a:lstStyle/>
                    <a:p>
                      <a:pPr algn="l" fontAlgn="b"/>
                      <a:r>
                        <a:rPr lang="en-GB" sz="1600" u="none" strike="noStrike">
                          <a:effectLst/>
                        </a:rPr>
                        <a:t>Machines</a:t>
                      </a:r>
                      <a:endParaRPr lang="en-GB" sz="1600" b="1"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GB" sz="1600" u="none" strike="noStrike">
                          <a:effectLst/>
                        </a:rPr>
                        <a:t>£4,333.22</a:t>
                      </a:r>
                      <a:endParaRPr lang="en-GB" sz="16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GB" sz="1600" u="none" strike="noStrike">
                          <a:effectLst/>
                        </a:rPr>
                        <a:t>S/ 20,739.62</a:t>
                      </a:r>
                      <a:endParaRPr lang="en-GB" sz="16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20300170"/>
                  </a:ext>
                </a:extLst>
              </a:tr>
              <a:tr h="265355">
                <a:tc>
                  <a:txBody>
                    <a:bodyPr/>
                    <a:lstStyle/>
                    <a:p>
                      <a:pPr algn="l" fontAlgn="b"/>
                      <a:r>
                        <a:rPr lang="en-GB" sz="1600" u="none" strike="noStrike">
                          <a:effectLst/>
                        </a:rPr>
                        <a:t>Molds (stage 1 - 3)</a:t>
                      </a:r>
                      <a:endParaRPr lang="en-GB" sz="1600" b="1"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GB" sz="1600" u="none" strike="noStrike">
                          <a:effectLst/>
                        </a:rPr>
                        <a:t>£3,389.82</a:t>
                      </a:r>
                      <a:endParaRPr lang="en-GB" sz="16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GB" sz="1600" u="none" strike="noStrike">
                          <a:effectLst/>
                        </a:rPr>
                        <a:t>S/ 16,224.33</a:t>
                      </a:r>
                      <a:endParaRPr lang="en-GB" sz="16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586758587"/>
                  </a:ext>
                </a:extLst>
              </a:tr>
              <a:tr h="265355">
                <a:tc>
                  <a:txBody>
                    <a:bodyPr/>
                    <a:lstStyle/>
                    <a:p>
                      <a:pPr algn="l" fontAlgn="b"/>
                      <a:r>
                        <a:rPr lang="en-GB" sz="1600" u="none" strike="noStrike">
                          <a:effectLst/>
                        </a:rPr>
                        <a:t>Collection Points</a:t>
                      </a:r>
                      <a:endParaRPr lang="en-GB" sz="1600" b="1"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GB" sz="1600" u="none" strike="noStrike">
                          <a:effectLst/>
                        </a:rPr>
                        <a:t>£1,439.65</a:t>
                      </a:r>
                      <a:endParaRPr lang="en-GB" sz="16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GB" sz="1600" u="none" strike="noStrike">
                          <a:effectLst/>
                        </a:rPr>
                        <a:t>S/ 6,890.44</a:t>
                      </a:r>
                      <a:endParaRPr lang="en-GB" sz="16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020776741"/>
                  </a:ext>
                </a:extLst>
              </a:tr>
              <a:tr h="265355">
                <a:tc>
                  <a:txBody>
                    <a:bodyPr/>
                    <a:lstStyle/>
                    <a:p>
                      <a:pPr algn="l" fontAlgn="b"/>
                      <a:r>
                        <a:rPr lang="en-GB" sz="1600" u="none" strike="noStrike">
                          <a:effectLst/>
                        </a:rPr>
                        <a:t>Shipping (estimate)</a:t>
                      </a:r>
                      <a:endParaRPr lang="en-GB" sz="1600" b="1"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GB" sz="1600" u="none" strike="noStrike">
                          <a:effectLst/>
                        </a:rPr>
                        <a:t>£10,000.00</a:t>
                      </a:r>
                      <a:endParaRPr lang="en-GB" sz="16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GB" sz="1600" u="none" strike="noStrike">
                          <a:effectLst/>
                        </a:rPr>
                        <a:t>S/ 47,519.19</a:t>
                      </a:r>
                      <a:endParaRPr lang="en-GB" sz="16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512166635"/>
                  </a:ext>
                </a:extLst>
              </a:tr>
              <a:tr h="265355">
                <a:tc>
                  <a:txBody>
                    <a:bodyPr/>
                    <a:lstStyle/>
                    <a:p>
                      <a:pPr algn="l" fontAlgn="b"/>
                      <a:r>
                        <a:rPr lang="en-GB" sz="1600" u="none" strike="noStrike">
                          <a:effectLst/>
                        </a:rPr>
                        <a:t>Total</a:t>
                      </a:r>
                      <a:endParaRPr lang="en-GB" sz="1600" b="1"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GB" sz="1600" u="none" strike="noStrike">
                          <a:effectLst/>
                        </a:rPr>
                        <a:t>£56,820.05</a:t>
                      </a:r>
                      <a:endParaRPr lang="en-GB" sz="16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GB" sz="1600" u="none" strike="noStrike">
                          <a:effectLst/>
                        </a:rPr>
                        <a:t>S/ 271,194.13</a:t>
                      </a:r>
                      <a:endParaRPr lang="en-GB" sz="16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888197996"/>
                  </a:ext>
                </a:extLst>
              </a:tr>
            </a:tbl>
          </a:graphicData>
        </a:graphic>
      </p:graphicFrame>
      <p:cxnSp>
        <p:nvCxnSpPr>
          <p:cNvPr id="31" name="Straight Connector 30">
            <a:extLst>
              <a:ext uri="{FF2B5EF4-FFF2-40B4-BE49-F238E27FC236}">
                <a16:creationId xmlns:a16="http://schemas.microsoft.com/office/drawing/2014/main" id="{379891E1-79CF-4D16-A271-22FC7BC8336C}"/>
              </a:ext>
            </a:extLst>
          </p:cNvPr>
          <p:cNvCxnSpPr>
            <a:cxnSpLocks/>
          </p:cNvCxnSpPr>
          <p:nvPr/>
        </p:nvCxnSpPr>
        <p:spPr>
          <a:xfrm>
            <a:off x="7516434" y="3159552"/>
            <a:ext cx="0" cy="16211675"/>
          </a:xfrm>
          <a:prstGeom prst="line">
            <a:avLst/>
          </a:prstGeom>
          <a:ln/>
        </p:spPr>
        <p:style>
          <a:lnRef idx="3">
            <a:schemeClr val="accent6"/>
          </a:lnRef>
          <a:fillRef idx="0">
            <a:schemeClr val="accent6"/>
          </a:fillRef>
          <a:effectRef idx="2">
            <a:schemeClr val="accent6"/>
          </a:effectRef>
          <a:fontRef idx="minor">
            <a:schemeClr val="tx1"/>
          </a:fontRef>
        </p:style>
      </p:cxnSp>
      <p:cxnSp>
        <p:nvCxnSpPr>
          <p:cNvPr id="73" name="Straight Connector 72">
            <a:extLst>
              <a:ext uri="{FF2B5EF4-FFF2-40B4-BE49-F238E27FC236}">
                <a16:creationId xmlns:a16="http://schemas.microsoft.com/office/drawing/2014/main" id="{E9120AE9-0614-4982-BDDD-7646293FC7EA}"/>
              </a:ext>
            </a:extLst>
          </p:cNvPr>
          <p:cNvCxnSpPr>
            <a:cxnSpLocks/>
          </p:cNvCxnSpPr>
          <p:nvPr/>
        </p:nvCxnSpPr>
        <p:spPr>
          <a:xfrm>
            <a:off x="19142330" y="3210590"/>
            <a:ext cx="0" cy="9537333"/>
          </a:xfrm>
          <a:prstGeom prst="line">
            <a:avLst/>
          </a:prstGeom>
          <a:ln/>
        </p:spPr>
        <p:style>
          <a:lnRef idx="3">
            <a:schemeClr val="accent6"/>
          </a:lnRef>
          <a:fillRef idx="0">
            <a:schemeClr val="accent6"/>
          </a:fillRef>
          <a:effectRef idx="2">
            <a:schemeClr val="accent6"/>
          </a:effectRef>
          <a:fontRef idx="minor">
            <a:schemeClr val="tx1"/>
          </a:fontRef>
        </p:style>
      </p:cxnSp>
      <p:sp>
        <p:nvSpPr>
          <p:cNvPr id="15" name="TextBox 14">
            <a:extLst>
              <a:ext uri="{FF2B5EF4-FFF2-40B4-BE49-F238E27FC236}">
                <a16:creationId xmlns:a16="http://schemas.microsoft.com/office/drawing/2014/main" id="{25577399-3508-4809-B3B0-442FFCE778A2}"/>
              </a:ext>
            </a:extLst>
          </p:cNvPr>
          <p:cNvSpPr txBox="1"/>
          <p:nvPr/>
        </p:nvSpPr>
        <p:spPr>
          <a:xfrm>
            <a:off x="2958064" y="1263269"/>
            <a:ext cx="5801731" cy="1323439"/>
          </a:xfrm>
          <a:prstGeom prst="rect">
            <a:avLst/>
          </a:prstGeom>
          <a:noFill/>
        </p:spPr>
        <p:txBody>
          <a:bodyPr wrap="square" rtlCol="0">
            <a:spAutoFit/>
          </a:bodyPr>
          <a:lstStyle/>
          <a:p>
            <a:pPr algn="ctr"/>
            <a:r>
              <a:rPr lang="en-GB" sz="2000" b="1" u="sng" dirty="0"/>
              <a:t> Group 27</a:t>
            </a:r>
            <a:endParaRPr lang="en-GB" sz="2000" u="sng" dirty="0"/>
          </a:p>
          <a:p>
            <a:r>
              <a:rPr lang="en-GB" sz="2000" dirty="0"/>
              <a:t>Ross Brown		Cameron Maxwell	Andrew Leahy</a:t>
            </a:r>
          </a:p>
          <a:p>
            <a:r>
              <a:rPr lang="en-GB" sz="2000" dirty="0"/>
              <a:t>Callum Jardine	Chi Hang Tse		       Zeon Ojouko						</a:t>
            </a:r>
            <a:endParaRPr lang="en-GB" sz="1600" dirty="0"/>
          </a:p>
        </p:txBody>
      </p:sp>
      <p:sp>
        <p:nvSpPr>
          <p:cNvPr id="34" name="TextBox 33">
            <a:extLst>
              <a:ext uri="{FF2B5EF4-FFF2-40B4-BE49-F238E27FC236}">
                <a16:creationId xmlns:a16="http://schemas.microsoft.com/office/drawing/2014/main" id="{7964635F-A4DC-4513-8133-DAB4FAB2AFB1}"/>
              </a:ext>
            </a:extLst>
          </p:cNvPr>
          <p:cNvSpPr txBox="1"/>
          <p:nvPr/>
        </p:nvSpPr>
        <p:spPr>
          <a:xfrm>
            <a:off x="11188481" y="1304796"/>
            <a:ext cx="2198012" cy="400110"/>
          </a:xfrm>
          <a:prstGeom prst="rect">
            <a:avLst/>
          </a:prstGeom>
          <a:noFill/>
        </p:spPr>
        <p:txBody>
          <a:bodyPr wrap="square" rtlCol="0">
            <a:spAutoFit/>
          </a:bodyPr>
          <a:lstStyle/>
          <a:p>
            <a:r>
              <a:rPr lang="en-GB" sz="2000" dirty="0"/>
              <a:t>By Plastics For Peru</a:t>
            </a:r>
          </a:p>
        </p:txBody>
      </p:sp>
      <p:grpSp>
        <p:nvGrpSpPr>
          <p:cNvPr id="139" name="Group 138">
            <a:extLst>
              <a:ext uri="{FF2B5EF4-FFF2-40B4-BE49-F238E27FC236}">
                <a16:creationId xmlns:a16="http://schemas.microsoft.com/office/drawing/2014/main" id="{39E3347D-E8E0-435E-BA97-65641330201F}"/>
              </a:ext>
            </a:extLst>
          </p:cNvPr>
          <p:cNvGrpSpPr/>
          <p:nvPr/>
        </p:nvGrpSpPr>
        <p:grpSpPr>
          <a:xfrm>
            <a:off x="142479" y="113874"/>
            <a:ext cx="3410758" cy="2544296"/>
            <a:chOff x="6281644" y="1668884"/>
            <a:chExt cx="3410758" cy="2544296"/>
          </a:xfrm>
        </p:grpSpPr>
        <p:sp>
          <p:nvSpPr>
            <p:cNvPr id="140" name="TextBox 139">
              <a:extLst>
                <a:ext uri="{FF2B5EF4-FFF2-40B4-BE49-F238E27FC236}">
                  <a16:creationId xmlns:a16="http://schemas.microsoft.com/office/drawing/2014/main" id="{BB5C1BFB-BF20-4C62-8C69-32C7FF43C7A6}"/>
                </a:ext>
              </a:extLst>
            </p:cNvPr>
            <p:cNvSpPr txBox="1"/>
            <p:nvPr/>
          </p:nvSpPr>
          <p:spPr>
            <a:xfrm>
              <a:off x="6323220" y="3700207"/>
              <a:ext cx="370965" cy="276999"/>
            </a:xfrm>
            <a:prstGeom prst="rect">
              <a:avLst/>
            </a:prstGeom>
            <a:noFill/>
          </p:spPr>
          <p:txBody>
            <a:bodyPr wrap="square" rtlCol="0">
              <a:spAutoFit/>
            </a:bodyPr>
            <a:lstStyle/>
            <a:p>
              <a:r>
                <a:rPr lang="en-GB" sz="1200" dirty="0">
                  <a:ln w="0"/>
                  <a:effectLst>
                    <a:outerShdw blurRad="38100" dist="19050" dir="2700000" algn="tl" rotWithShape="0">
                      <a:schemeClr val="dk1">
                        <a:alpha val="40000"/>
                      </a:schemeClr>
                    </a:outerShdw>
                  </a:effectLst>
                  <a:latin typeface="Aharoni" panose="02010803020104030203" pitchFamily="2" charset="-79"/>
                  <a:cs typeface="Aharoni" panose="02010803020104030203" pitchFamily="2" charset="-79"/>
                </a:rPr>
                <a:t>a</a:t>
              </a:r>
            </a:p>
          </p:txBody>
        </p:sp>
        <p:sp>
          <p:nvSpPr>
            <p:cNvPr id="141" name="TextBox 140">
              <a:extLst>
                <a:ext uri="{FF2B5EF4-FFF2-40B4-BE49-F238E27FC236}">
                  <a16:creationId xmlns:a16="http://schemas.microsoft.com/office/drawing/2014/main" id="{E56CC380-0C92-4699-8BCA-6BD753A1DF3E}"/>
                </a:ext>
              </a:extLst>
            </p:cNvPr>
            <p:cNvSpPr txBox="1"/>
            <p:nvPr/>
          </p:nvSpPr>
          <p:spPr>
            <a:xfrm>
              <a:off x="6344444" y="3936181"/>
              <a:ext cx="273099" cy="276999"/>
            </a:xfrm>
            <a:prstGeom prst="rect">
              <a:avLst/>
            </a:prstGeom>
            <a:noFill/>
          </p:spPr>
          <p:txBody>
            <a:bodyPr wrap="square" rtlCol="0">
              <a:spAutoFit/>
            </a:bodyPr>
            <a:lstStyle/>
            <a:p>
              <a:r>
                <a:rPr lang="en-GB" sz="1200" dirty="0">
                  <a:ln w="0"/>
                  <a:effectLst>
                    <a:outerShdw blurRad="38100" dist="19050" dir="2700000" algn="tl" rotWithShape="0">
                      <a:schemeClr val="dk1">
                        <a:alpha val="40000"/>
                      </a:schemeClr>
                    </a:outerShdw>
                  </a:effectLst>
                  <a:latin typeface="Aharoni" panose="02010803020104030203" pitchFamily="2" charset="-79"/>
                  <a:cs typeface="Aharoni" panose="02010803020104030203" pitchFamily="2" charset="-79"/>
                </a:rPr>
                <a:t>s</a:t>
              </a:r>
            </a:p>
          </p:txBody>
        </p:sp>
        <p:sp>
          <p:nvSpPr>
            <p:cNvPr id="142" name="TextBox 141">
              <a:extLst>
                <a:ext uri="{FF2B5EF4-FFF2-40B4-BE49-F238E27FC236}">
                  <a16:creationId xmlns:a16="http://schemas.microsoft.com/office/drawing/2014/main" id="{6FD12C5F-AE94-48A0-8F12-84A885D6BD07}"/>
                </a:ext>
              </a:extLst>
            </p:cNvPr>
            <p:cNvSpPr txBox="1"/>
            <p:nvPr/>
          </p:nvSpPr>
          <p:spPr>
            <a:xfrm>
              <a:off x="6642422" y="2223581"/>
              <a:ext cx="308005" cy="276999"/>
            </a:xfrm>
            <a:prstGeom prst="rect">
              <a:avLst/>
            </a:prstGeom>
            <a:noFill/>
          </p:spPr>
          <p:txBody>
            <a:bodyPr wrap="square" rtlCol="0">
              <a:spAutoFit/>
            </a:bodyPr>
            <a:lstStyle/>
            <a:p>
              <a:r>
                <a:rPr lang="en-GB" sz="1200" dirty="0">
                  <a:ln w="0"/>
                  <a:effectLst>
                    <a:outerShdw blurRad="38100" dist="19050" dir="2700000" algn="tl" rotWithShape="0">
                      <a:schemeClr val="dk1">
                        <a:alpha val="40000"/>
                      </a:schemeClr>
                    </a:outerShdw>
                  </a:effectLst>
                  <a:latin typeface="Aharoni" panose="02010803020104030203" pitchFamily="2" charset="-79"/>
                  <a:cs typeface="Aharoni" panose="02010803020104030203" pitchFamily="2" charset="-79"/>
                </a:rPr>
                <a:t>o</a:t>
              </a:r>
            </a:p>
          </p:txBody>
        </p:sp>
        <p:pic>
          <p:nvPicPr>
            <p:cNvPr id="143" name="Picture 142">
              <a:extLst>
                <a:ext uri="{FF2B5EF4-FFF2-40B4-BE49-F238E27FC236}">
                  <a16:creationId xmlns:a16="http://schemas.microsoft.com/office/drawing/2014/main" id="{CF68873D-B58E-4E57-A2B5-EFE79103C2DF}"/>
                </a:ext>
              </a:extLst>
            </p:cNvPr>
            <p:cNvPicPr>
              <a:picLocks noChangeAspect="1"/>
            </p:cNvPicPr>
            <p:nvPr/>
          </p:nvPicPr>
          <p:blipFill>
            <a:blip r:embed="rId30"/>
            <a:stretch>
              <a:fillRect/>
            </a:stretch>
          </p:blipFill>
          <p:spPr>
            <a:xfrm>
              <a:off x="6947536" y="2295270"/>
              <a:ext cx="1238250" cy="1404937"/>
            </a:xfrm>
            <a:prstGeom prst="rect">
              <a:avLst/>
            </a:prstGeom>
          </p:spPr>
        </p:pic>
        <p:sp>
          <p:nvSpPr>
            <p:cNvPr id="144" name="TextBox 143">
              <a:extLst>
                <a:ext uri="{FF2B5EF4-FFF2-40B4-BE49-F238E27FC236}">
                  <a16:creationId xmlns:a16="http://schemas.microsoft.com/office/drawing/2014/main" id="{79659452-D66D-43C6-A8D5-998788E8C287}"/>
                </a:ext>
              </a:extLst>
            </p:cNvPr>
            <p:cNvSpPr txBox="1"/>
            <p:nvPr/>
          </p:nvSpPr>
          <p:spPr>
            <a:xfrm>
              <a:off x="6281644" y="1668884"/>
              <a:ext cx="3410758" cy="769441"/>
            </a:xfrm>
            <a:prstGeom prst="rect">
              <a:avLst/>
            </a:prstGeom>
            <a:noFill/>
          </p:spPr>
          <p:txBody>
            <a:bodyPr wrap="square" rtlCol="0">
              <a:spAutoFit/>
            </a:bodyPr>
            <a:lstStyle/>
            <a:p>
              <a:r>
                <a:rPr lang="en-GB" sz="4400" dirty="0">
                  <a:ln w="0"/>
                  <a:effectLst>
                    <a:outerShdw blurRad="38100" dist="19050" dir="2700000" algn="tl" rotWithShape="0">
                      <a:schemeClr val="dk1">
                        <a:alpha val="40000"/>
                      </a:schemeClr>
                    </a:outerShdw>
                  </a:effectLst>
                  <a:latin typeface="Aharoni" panose="02010803020104030203" pitchFamily="2" charset="-79"/>
                  <a:cs typeface="Aharoni" panose="02010803020104030203" pitchFamily="2" charset="-79"/>
                </a:rPr>
                <a:t>Plastics</a:t>
              </a:r>
            </a:p>
          </p:txBody>
        </p:sp>
        <p:sp>
          <p:nvSpPr>
            <p:cNvPr id="145" name="TextBox 144">
              <a:extLst>
                <a:ext uri="{FF2B5EF4-FFF2-40B4-BE49-F238E27FC236}">
                  <a16:creationId xmlns:a16="http://schemas.microsoft.com/office/drawing/2014/main" id="{8707DAE8-73F8-4D48-A631-A1566190521F}"/>
                </a:ext>
              </a:extLst>
            </p:cNvPr>
            <p:cNvSpPr txBox="1"/>
            <p:nvPr/>
          </p:nvSpPr>
          <p:spPr>
            <a:xfrm>
              <a:off x="6955409" y="2204144"/>
              <a:ext cx="931285" cy="261610"/>
            </a:xfrm>
            <a:prstGeom prst="rect">
              <a:avLst/>
            </a:prstGeom>
            <a:noFill/>
            <a:ln w="3175">
              <a:noFill/>
            </a:ln>
          </p:spPr>
          <p:txBody>
            <a:bodyPr wrap="square" rtlCol="0">
              <a:spAutoFit/>
            </a:bodyPr>
            <a:lstStyle/>
            <a:p>
              <a:r>
                <a:rPr lang="en-GB" sz="1100" b="1" dirty="0">
                  <a:ln w="10160">
                    <a:solidFill>
                      <a:schemeClr val="tx1"/>
                    </a:solidFill>
                    <a:prstDash val="solid"/>
                  </a:ln>
                  <a:solidFill>
                    <a:schemeClr val="accent1"/>
                  </a:solidFill>
                  <a:effectLst>
                    <a:outerShdw blurRad="38100" dist="22860" dir="5400000" algn="tl" rotWithShape="0">
                      <a:srgbClr val="000000">
                        <a:alpha val="30000"/>
                      </a:srgbClr>
                    </a:outerShdw>
                  </a:effectLst>
                  <a:latin typeface="Aharoni" panose="02010803020104030203" pitchFamily="2" charset="-79"/>
                  <a:cs typeface="Aharoni" panose="02010803020104030203" pitchFamily="2" charset="-79"/>
                </a:rPr>
                <a:t>For Peru</a:t>
              </a:r>
            </a:p>
          </p:txBody>
        </p:sp>
        <p:sp>
          <p:nvSpPr>
            <p:cNvPr id="146" name="TextBox 145">
              <a:extLst>
                <a:ext uri="{FF2B5EF4-FFF2-40B4-BE49-F238E27FC236}">
                  <a16:creationId xmlns:a16="http://schemas.microsoft.com/office/drawing/2014/main" id="{FF67816B-9A00-4EEB-8DA2-003DDD5BD091}"/>
                </a:ext>
              </a:extLst>
            </p:cNvPr>
            <p:cNvSpPr txBox="1"/>
            <p:nvPr/>
          </p:nvSpPr>
          <p:spPr>
            <a:xfrm>
              <a:off x="6661120" y="2493291"/>
              <a:ext cx="338103" cy="276999"/>
            </a:xfrm>
            <a:prstGeom prst="rect">
              <a:avLst/>
            </a:prstGeom>
            <a:noFill/>
          </p:spPr>
          <p:txBody>
            <a:bodyPr wrap="square" rtlCol="0">
              <a:spAutoFit/>
            </a:bodyPr>
            <a:lstStyle/>
            <a:p>
              <a:r>
                <a:rPr lang="en-GB" sz="1200" dirty="0">
                  <a:ln w="0"/>
                  <a:effectLst>
                    <a:outerShdw blurRad="38100" dist="19050" dir="2700000" algn="tl" rotWithShape="0">
                      <a:schemeClr val="dk1">
                        <a:alpha val="40000"/>
                      </a:schemeClr>
                    </a:outerShdw>
                  </a:effectLst>
                  <a:latin typeface="Aharoni" panose="02010803020104030203" pitchFamily="2" charset="-79"/>
                  <a:cs typeface="Aharoni" panose="02010803020104030203" pitchFamily="2" charset="-79"/>
                </a:rPr>
                <a:t>b</a:t>
              </a:r>
            </a:p>
          </p:txBody>
        </p:sp>
        <p:sp>
          <p:nvSpPr>
            <p:cNvPr id="147" name="TextBox 146">
              <a:extLst>
                <a:ext uri="{FF2B5EF4-FFF2-40B4-BE49-F238E27FC236}">
                  <a16:creationId xmlns:a16="http://schemas.microsoft.com/office/drawing/2014/main" id="{260B3912-6669-4BFF-A408-E1D0BBD700AE}"/>
                </a:ext>
              </a:extLst>
            </p:cNvPr>
            <p:cNvSpPr txBox="1"/>
            <p:nvPr/>
          </p:nvSpPr>
          <p:spPr>
            <a:xfrm>
              <a:off x="6693536" y="2769546"/>
              <a:ext cx="256891" cy="276999"/>
            </a:xfrm>
            <a:prstGeom prst="rect">
              <a:avLst/>
            </a:prstGeom>
            <a:noFill/>
          </p:spPr>
          <p:txBody>
            <a:bodyPr wrap="square" rtlCol="0">
              <a:spAutoFit/>
            </a:bodyPr>
            <a:lstStyle/>
            <a:p>
              <a:r>
                <a:rPr lang="en-GB" sz="1200" dirty="0">
                  <a:ln w="0"/>
                  <a:effectLst>
                    <a:outerShdw blurRad="38100" dist="19050" dir="2700000" algn="tl" rotWithShape="0">
                      <a:schemeClr val="dk1">
                        <a:alpha val="40000"/>
                      </a:schemeClr>
                    </a:outerShdw>
                  </a:effectLst>
                  <a:latin typeface="Aharoni" panose="02010803020104030203" pitchFamily="2" charset="-79"/>
                  <a:cs typeface="Aharoni" panose="02010803020104030203" pitchFamily="2" charset="-79"/>
                </a:rPr>
                <a:t>i</a:t>
              </a:r>
            </a:p>
          </p:txBody>
        </p:sp>
        <p:sp>
          <p:nvSpPr>
            <p:cNvPr id="148" name="TextBox 147">
              <a:extLst>
                <a:ext uri="{FF2B5EF4-FFF2-40B4-BE49-F238E27FC236}">
                  <a16:creationId xmlns:a16="http://schemas.microsoft.com/office/drawing/2014/main" id="{072F92D7-E210-4E6F-9F9A-FCC9DAECFFE4}"/>
                </a:ext>
              </a:extLst>
            </p:cNvPr>
            <p:cNvSpPr txBox="1"/>
            <p:nvPr/>
          </p:nvSpPr>
          <p:spPr>
            <a:xfrm>
              <a:off x="6693536" y="3048180"/>
              <a:ext cx="305687" cy="276999"/>
            </a:xfrm>
            <a:prstGeom prst="rect">
              <a:avLst/>
            </a:prstGeom>
            <a:noFill/>
          </p:spPr>
          <p:txBody>
            <a:bodyPr wrap="square" rtlCol="0">
              <a:spAutoFit/>
            </a:bodyPr>
            <a:lstStyle/>
            <a:p>
              <a:r>
                <a:rPr lang="en-GB" sz="1200" dirty="0">
                  <a:ln w="0"/>
                  <a:effectLst>
                    <a:outerShdw blurRad="38100" dist="19050" dir="2700000" algn="tl" rotWithShape="0">
                      <a:schemeClr val="dk1">
                        <a:alpha val="40000"/>
                      </a:schemeClr>
                    </a:outerShdw>
                  </a:effectLst>
                  <a:latin typeface="Aharoni" panose="02010803020104030203" pitchFamily="2" charset="-79"/>
                  <a:cs typeface="Aharoni" panose="02010803020104030203" pitchFamily="2" charset="-79"/>
                </a:rPr>
                <a:t>t</a:t>
              </a:r>
            </a:p>
          </p:txBody>
        </p:sp>
        <p:sp>
          <p:nvSpPr>
            <p:cNvPr id="149" name="TextBox 148">
              <a:extLst>
                <a:ext uri="{FF2B5EF4-FFF2-40B4-BE49-F238E27FC236}">
                  <a16:creationId xmlns:a16="http://schemas.microsoft.com/office/drawing/2014/main" id="{3F76A1B7-3EE6-4B24-ABF7-09F18A94D952}"/>
                </a:ext>
              </a:extLst>
            </p:cNvPr>
            <p:cNvSpPr txBox="1"/>
            <p:nvPr/>
          </p:nvSpPr>
          <p:spPr>
            <a:xfrm>
              <a:off x="6661120" y="3302823"/>
              <a:ext cx="341165" cy="276999"/>
            </a:xfrm>
            <a:prstGeom prst="rect">
              <a:avLst/>
            </a:prstGeom>
            <a:noFill/>
          </p:spPr>
          <p:txBody>
            <a:bodyPr wrap="square" rtlCol="0">
              <a:spAutoFit/>
            </a:bodyPr>
            <a:lstStyle/>
            <a:p>
              <a:r>
                <a:rPr lang="en-GB" sz="1200" dirty="0">
                  <a:ln w="0"/>
                  <a:effectLst>
                    <a:outerShdw blurRad="38100" dist="19050" dir="2700000" algn="tl" rotWithShape="0">
                      <a:schemeClr val="dk1">
                        <a:alpha val="40000"/>
                      </a:schemeClr>
                    </a:outerShdw>
                  </a:effectLst>
                  <a:latin typeface="Aharoni" panose="02010803020104030203" pitchFamily="2" charset="-79"/>
                  <a:cs typeface="Aharoni" panose="02010803020104030203" pitchFamily="2" charset="-79"/>
                </a:rPr>
                <a:t>o</a:t>
              </a:r>
            </a:p>
          </p:txBody>
        </p:sp>
        <p:sp>
          <p:nvSpPr>
            <p:cNvPr id="150" name="TextBox 149">
              <a:extLst>
                <a:ext uri="{FF2B5EF4-FFF2-40B4-BE49-F238E27FC236}">
                  <a16:creationId xmlns:a16="http://schemas.microsoft.com/office/drawing/2014/main" id="{20575154-2833-48AD-837E-427ED60C1546}"/>
                </a:ext>
              </a:extLst>
            </p:cNvPr>
            <p:cNvSpPr txBox="1"/>
            <p:nvPr/>
          </p:nvSpPr>
          <p:spPr>
            <a:xfrm>
              <a:off x="6677328" y="3537991"/>
              <a:ext cx="254000" cy="276999"/>
            </a:xfrm>
            <a:prstGeom prst="rect">
              <a:avLst/>
            </a:prstGeom>
            <a:noFill/>
          </p:spPr>
          <p:txBody>
            <a:bodyPr wrap="square" rtlCol="0">
              <a:spAutoFit/>
            </a:bodyPr>
            <a:lstStyle/>
            <a:p>
              <a:r>
                <a:rPr lang="en-GB" sz="1200" dirty="0">
                  <a:ln w="0"/>
                  <a:effectLst>
                    <a:outerShdw blurRad="38100" dist="19050" dir="2700000" algn="tl" rotWithShape="0">
                      <a:schemeClr val="dk1">
                        <a:alpha val="40000"/>
                      </a:schemeClr>
                    </a:outerShdw>
                  </a:effectLst>
                  <a:latin typeface="Aharoni" panose="02010803020104030203" pitchFamily="2" charset="-79"/>
                  <a:cs typeface="Aharoni" panose="02010803020104030203" pitchFamily="2" charset="-79"/>
                </a:rPr>
                <a:t>s</a:t>
              </a:r>
            </a:p>
          </p:txBody>
        </p:sp>
        <p:sp>
          <p:nvSpPr>
            <p:cNvPr id="151" name="TextBox 150">
              <a:extLst>
                <a:ext uri="{FF2B5EF4-FFF2-40B4-BE49-F238E27FC236}">
                  <a16:creationId xmlns:a16="http://schemas.microsoft.com/office/drawing/2014/main" id="{B31DDB4C-2D94-434A-8753-55DF861F1102}"/>
                </a:ext>
              </a:extLst>
            </p:cNvPr>
            <p:cNvSpPr txBox="1"/>
            <p:nvPr/>
          </p:nvSpPr>
          <p:spPr>
            <a:xfrm>
              <a:off x="6369830" y="2239501"/>
              <a:ext cx="290988" cy="276999"/>
            </a:xfrm>
            <a:prstGeom prst="rect">
              <a:avLst/>
            </a:prstGeom>
            <a:noFill/>
          </p:spPr>
          <p:txBody>
            <a:bodyPr wrap="square" rtlCol="0">
              <a:spAutoFit/>
            </a:bodyPr>
            <a:lstStyle/>
            <a:p>
              <a:r>
                <a:rPr lang="en-GB" sz="1200" dirty="0">
                  <a:ln w="0"/>
                  <a:effectLst>
                    <a:outerShdw blurRad="38100" dist="19050" dir="2700000" algn="tl" rotWithShape="0">
                      <a:schemeClr val="dk1">
                        <a:alpha val="40000"/>
                      </a:schemeClr>
                    </a:outerShdw>
                  </a:effectLst>
                  <a:latin typeface="Aharoni" panose="02010803020104030203" pitchFamily="2" charset="-79"/>
                  <a:cs typeface="Aharoni" panose="02010803020104030203" pitchFamily="2" charset="-79"/>
                </a:rPr>
                <a:t>i</a:t>
              </a:r>
            </a:p>
          </p:txBody>
        </p:sp>
        <p:sp>
          <p:nvSpPr>
            <p:cNvPr id="152" name="TextBox 151">
              <a:extLst>
                <a:ext uri="{FF2B5EF4-FFF2-40B4-BE49-F238E27FC236}">
                  <a16:creationId xmlns:a16="http://schemas.microsoft.com/office/drawing/2014/main" id="{00627E0B-96BB-44FE-9DD7-81BDD835FC7B}"/>
                </a:ext>
              </a:extLst>
            </p:cNvPr>
            <p:cNvSpPr txBox="1"/>
            <p:nvPr/>
          </p:nvSpPr>
          <p:spPr>
            <a:xfrm>
              <a:off x="6336433" y="2449948"/>
              <a:ext cx="324384" cy="276999"/>
            </a:xfrm>
            <a:prstGeom prst="rect">
              <a:avLst/>
            </a:prstGeom>
            <a:noFill/>
          </p:spPr>
          <p:txBody>
            <a:bodyPr wrap="square" rtlCol="0">
              <a:spAutoFit/>
            </a:bodyPr>
            <a:lstStyle/>
            <a:p>
              <a:r>
                <a:rPr lang="en-GB" sz="1200" dirty="0">
                  <a:ln w="0"/>
                  <a:effectLst>
                    <a:outerShdw blurRad="38100" dist="19050" dir="2700000" algn="tl" rotWithShape="0">
                      <a:schemeClr val="dk1">
                        <a:alpha val="40000"/>
                      </a:schemeClr>
                    </a:outerShdw>
                  </a:effectLst>
                  <a:latin typeface="Aharoni" panose="02010803020104030203" pitchFamily="2" charset="-79"/>
                  <a:cs typeface="Aharoni" panose="02010803020104030203" pitchFamily="2" charset="-79"/>
                </a:rPr>
                <a:t>e</a:t>
              </a:r>
            </a:p>
          </p:txBody>
        </p:sp>
        <p:sp>
          <p:nvSpPr>
            <p:cNvPr id="153" name="TextBox 152">
              <a:extLst>
                <a:ext uri="{FF2B5EF4-FFF2-40B4-BE49-F238E27FC236}">
                  <a16:creationId xmlns:a16="http://schemas.microsoft.com/office/drawing/2014/main" id="{1686C10F-D458-4154-9DAB-69537F7C8FAF}"/>
                </a:ext>
              </a:extLst>
            </p:cNvPr>
            <p:cNvSpPr txBox="1"/>
            <p:nvPr/>
          </p:nvSpPr>
          <p:spPr>
            <a:xfrm>
              <a:off x="6326223" y="2721307"/>
              <a:ext cx="370967" cy="276999"/>
            </a:xfrm>
            <a:prstGeom prst="rect">
              <a:avLst/>
            </a:prstGeom>
            <a:noFill/>
          </p:spPr>
          <p:txBody>
            <a:bodyPr wrap="square" rtlCol="0">
              <a:spAutoFit/>
            </a:bodyPr>
            <a:lstStyle/>
            <a:p>
              <a:r>
                <a:rPr lang="en-GB" sz="1200" dirty="0">
                  <a:ln w="0"/>
                  <a:effectLst>
                    <a:outerShdw blurRad="38100" dist="19050" dir="2700000" algn="tl" rotWithShape="0">
                      <a:schemeClr val="dk1">
                        <a:alpha val="40000"/>
                      </a:schemeClr>
                    </a:outerShdw>
                  </a:effectLst>
                  <a:latin typeface="Aharoni" panose="02010803020104030203" pitchFamily="2" charset="-79"/>
                  <a:cs typeface="Aharoni" panose="02010803020104030203" pitchFamily="2" charset="-79"/>
                </a:rPr>
                <a:t>d</a:t>
              </a:r>
            </a:p>
          </p:txBody>
        </p:sp>
        <p:sp>
          <p:nvSpPr>
            <p:cNvPr id="154" name="TextBox 153">
              <a:extLst>
                <a:ext uri="{FF2B5EF4-FFF2-40B4-BE49-F238E27FC236}">
                  <a16:creationId xmlns:a16="http://schemas.microsoft.com/office/drawing/2014/main" id="{D4C47E88-3127-4DF0-AEA9-3383B20570EB}"/>
                </a:ext>
              </a:extLst>
            </p:cNvPr>
            <p:cNvSpPr txBox="1"/>
            <p:nvPr/>
          </p:nvSpPr>
          <p:spPr>
            <a:xfrm>
              <a:off x="6357137" y="2965121"/>
              <a:ext cx="272609" cy="276999"/>
            </a:xfrm>
            <a:prstGeom prst="rect">
              <a:avLst/>
            </a:prstGeom>
            <a:noFill/>
          </p:spPr>
          <p:txBody>
            <a:bodyPr wrap="square" rtlCol="0">
              <a:spAutoFit/>
            </a:bodyPr>
            <a:lstStyle/>
            <a:p>
              <a:r>
                <a:rPr lang="en-GB" sz="1200" dirty="0">
                  <a:ln w="0"/>
                  <a:effectLst>
                    <a:outerShdw blurRad="38100" dist="19050" dir="2700000" algn="tl" rotWithShape="0">
                      <a:schemeClr val="dk1">
                        <a:alpha val="40000"/>
                      </a:schemeClr>
                    </a:outerShdw>
                  </a:effectLst>
                  <a:latin typeface="Aharoni" panose="02010803020104030203" pitchFamily="2" charset="-79"/>
                  <a:cs typeface="Aharoni" panose="02010803020104030203" pitchFamily="2" charset="-79"/>
                </a:rPr>
                <a:t>r</a:t>
              </a:r>
            </a:p>
          </p:txBody>
        </p:sp>
        <p:sp>
          <p:nvSpPr>
            <p:cNvPr id="155" name="TextBox 154">
              <a:extLst>
                <a:ext uri="{FF2B5EF4-FFF2-40B4-BE49-F238E27FC236}">
                  <a16:creationId xmlns:a16="http://schemas.microsoft.com/office/drawing/2014/main" id="{4BAF08E6-E781-4BEB-B5F1-9DB059DF0480}"/>
                </a:ext>
              </a:extLst>
            </p:cNvPr>
            <p:cNvSpPr txBox="1"/>
            <p:nvPr/>
          </p:nvSpPr>
          <p:spPr>
            <a:xfrm>
              <a:off x="6373345" y="3244320"/>
              <a:ext cx="270616" cy="276999"/>
            </a:xfrm>
            <a:prstGeom prst="rect">
              <a:avLst/>
            </a:prstGeom>
            <a:noFill/>
          </p:spPr>
          <p:txBody>
            <a:bodyPr wrap="square" rtlCol="0">
              <a:spAutoFit/>
            </a:bodyPr>
            <a:lstStyle/>
            <a:p>
              <a:r>
                <a:rPr lang="en-GB" sz="1200" dirty="0">
                  <a:ln w="0"/>
                  <a:effectLst>
                    <a:outerShdw blurRad="38100" dist="19050" dir="2700000" algn="tl" rotWithShape="0">
                      <a:schemeClr val="dk1">
                        <a:alpha val="40000"/>
                      </a:schemeClr>
                    </a:outerShdw>
                  </a:effectLst>
                  <a:latin typeface="Aharoni" panose="02010803020104030203" pitchFamily="2" charset="-79"/>
                  <a:cs typeface="Aharoni" panose="02010803020104030203" pitchFamily="2" charset="-79"/>
                </a:rPr>
                <a:t>i</a:t>
              </a:r>
            </a:p>
          </p:txBody>
        </p:sp>
        <p:sp>
          <p:nvSpPr>
            <p:cNvPr id="156" name="TextBox 155">
              <a:extLst>
                <a:ext uri="{FF2B5EF4-FFF2-40B4-BE49-F238E27FC236}">
                  <a16:creationId xmlns:a16="http://schemas.microsoft.com/office/drawing/2014/main" id="{65B6F97E-85F9-44C3-9F1E-61F9A95C847B}"/>
                </a:ext>
              </a:extLst>
            </p:cNvPr>
            <p:cNvSpPr txBox="1"/>
            <p:nvPr/>
          </p:nvSpPr>
          <p:spPr>
            <a:xfrm>
              <a:off x="6369830" y="3480294"/>
              <a:ext cx="247714" cy="276999"/>
            </a:xfrm>
            <a:prstGeom prst="rect">
              <a:avLst/>
            </a:prstGeom>
            <a:noFill/>
          </p:spPr>
          <p:txBody>
            <a:bodyPr wrap="square" rtlCol="0">
              <a:spAutoFit/>
            </a:bodyPr>
            <a:lstStyle/>
            <a:p>
              <a:r>
                <a:rPr lang="en-GB" sz="1200" dirty="0">
                  <a:ln w="0"/>
                  <a:effectLst>
                    <a:outerShdw blurRad="38100" dist="19050" dir="2700000" algn="tl" rotWithShape="0">
                      <a:schemeClr val="dk1">
                        <a:alpha val="40000"/>
                      </a:schemeClr>
                    </a:outerShdw>
                  </a:effectLst>
                  <a:latin typeface="Aharoni" panose="02010803020104030203" pitchFamily="2" charset="-79"/>
                  <a:cs typeface="Aharoni" panose="02010803020104030203" pitchFamily="2" charset="-79"/>
                </a:rPr>
                <a:t>t</a:t>
              </a:r>
            </a:p>
          </p:txBody>
        </p:sp>
        <p:cxnSp>
          <p:nvCxnSpPr>
            <p:cNvPr id="157" name="Straight Connector 156">
              <a:extLst>
                <a:ext uri="{FF2B5EF4-FFF2-40B4-BE49-F238E27FC236}">
                  <a16:creationId xmlns:a16="http://schemas.microsoft.com/office/drawing/2014/main" id="{128A512C-BC6A-4562-9B70-DE3F968ED7D8}"/>
                </a:ext>
              </a:extLst>
            </p:cNvPr>
            <p:cNvCxnSpPr>
              <a:cxnSpLocks/>
            </p:cNvCxnSpPr>
            <p:nvPr/>
          </p:nvCxnSpPr>
          <p:spPr>
            <a:xfrm>
              <a:off x="6644153" y="2204144"/>
              <a:ext cx="0" cy="1987239"/>
            </a:xfrm>
            <a:prstGeom prst="line">
              <a:avLst/>
            </a:prstGeom>
            <a:ln>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58" name="Straight Connector 157">
              <a:extLst>
                <a:ext uri="{FF2B5EF4-FFF2-40B4-BE49-F238E27FC236}">
                  <a16:creationId xmlns:a16="http://schemas.microsoft.com/office/drawing/2014/main" id="{365EDCEF-9F12-4711-86EE-6377B9870C09}"/>
                </a:ext>
              </a:extLst>
            </p:cNvPr>
            <p:cNvCxnSpPr>
              <a:cxnSpLocks/>
            </p:cNvCxnSpPr>
            <p:nvPr/>
          </p:nvCxnSpPr>
          <p:spPr>
            <a:xfrm>
              <a:off x="6281644" y="1722038"/>
              <a:ext cx="0" cy="2491142"/>
            </a:xfrm>
            <a:prstGeom prst="line">
              <a:avLst/>
            </a:prstGeom>
            <a:ln>
              <a:headEnd type="none" w="med" len="med"/>
              <a:tailEnd type="none" w="med" len="med"/>
            </a:ln>
          </p:spPr>
          <p:style>
            <a:lnRef idx="3">
              <a:schemeClr val="accent1"/>
            </a:lnRef>
            <a:fillRef idx="0">
              <a:schemeClr val="accent1"/>
            </a:fillRef>
            <a:effectRef idx="2">
              <a:schemeClr val="accent1"/>
            </a:effectRef>
            <a:fontRef idx="minor">
              <a:schemeClr val="tx1"/>
            </a:fontRef>
          </p:style>
        </p:cxnSp>
      </p:grpSp>
      <p:pic>
        <p:nvPicPr>
          <p:cNvPr id="14" name="Picture 13">
            <a:extLst>
              <a:ext uri="{FF2B5EF4-FFF2-40B4-BE49-F238E27FC236}">
                <a16:creationId xmlns:a16="http://schemas.microsoft.com/office/drawing/2014/main" id="{5F5CBDFC-98DB-45EB-B87A-E45F53425BCF}"/>
              </a:ext>
            </a:extLst>
          </p:cNvPr>
          <p:cNvPicPr>
            <a:picLocks noChangeAspect="1"/>
          </p:cNvPicPr>
          <p:nvPr/>
        </p:nvPicPr>
        <p:blipFill>
          <a:blip r:embed="rId31"/>
          <a:stretch>
            <a:fillRect/>
          </a:stretch>
        </p:blipFill>
        <p:spPr>
          <a:xfrm>
            <a:off x="675022" y="14439006"/>
            <a:ext cx="5867298" cy="4299699"/>
          </a:xfrm>
          <a:prstGeom prst="rect">
            <a:avLst/>
          </a:prstGeom>
        </p:spPr>
      </p:pic>
    </p:spTree>
    <p:extLst>
      <p:ext uri="{BB962C8B-B14F-4D97-AF65-F5344CB8AC3E}">
        <p14:creationId xmlns:p14="http://schemas.microsoft.com/office/powerpoint/2010/main" val="3896177011"/>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35259680EE403C479B1C63607F609D87" ma:contentTypeVersion="12" ma:contentTypeDescription="Create a new document." ma:contentTypeScope="" ma:versionID="49a09667806856debebf3e838688b769">
  <xsd:schema xmlns:xsd="http://www.w3.org/2001/XMLSchema" xmlns:xs="http://www.w3.org/2001/XMLSchema" xmlns:p="http://schemas.microsoft.com/office/2006/metadata/properties" xmlns:ns2="804e8fd3-6c94-4aaf-a7fe-71d4db2b51fb" xmlns:ns3="2a5e1925-7273-4a13-b0eb-23fc8b38671d" targetNamespace="http://schemas.microsoft.com/office/2006/metadata/properties" ma:root="true" ma:fieldsID="9fa715c2886b5ae96b89f06b60e2a606" ns2:_="" ns3:_="">
    <xsd:import namespace="804e8fd3-6c94-4aaf-a7fe-71d4db2b51fb"/>
    <xsd:import namespace="2a5e1925-7273-4a13-b0eb-23fc8b38671d"/>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AutoKeyPoints" minOccurs="0"/>
                <xsd:element ref="ns2:MediaServiceKeyPoints" minOccurs="0"/>
                <xsd:element ref="ns2:MediaServiceDateTaken" minOccurs="0"/>
                <xsd:element ref="ns2:MediaLengthInSecond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04e8fd3-6c94-4aaf-a7fe-71d4db2b51f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ServiceDateTaken" ma:index="16" nillable="true" ma:displayName="MediaServiceDateTaken" ma:hidden="true" ma:internalName="MediaServiceDateTaken" ma:readOnly="true">
      <xsd:simpleType>
        <xsd:restriction base="dms:Text"/>
      </xsd:simpleType>
    </xsd:element>
    <xsd:element name="MediaLengthInSeconds" ma:index="17"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2a5e1925-7273-4a13-b0eb-23fc8b38671d"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2E97B3C1-A21B-48D2-83B5-FA01B47D93EC}">
  <ds:schemaRefs>
    <ds:schemaRef ds:uri="http://schemas.microsoft.com/sharepoint/v3/contenttype/forms"/>
  </ds:schemaRefs>
</ds:datastoreItem>
</file>

<file path=customXml/itemProps2.xml><?xml version="1.0" encoding="utf-8"?>
<ds:datastoreItem xmlns:ds="http://schemas.openxmlformats.org/officeDocument/2006/customXml" ds:itemID="{F563457A-F74C-4AD4-B667-A61CAB4B4005}"/>
</file>

<file path=customXml/itemProps3.xml><?xml version="1.0" encoding="utf-8"?>
<ds:datastoreItem xmlns:ds="http://schemas.openxmlformats.org/officeDocument/2006/customXml" ds:itemID="{42766C02-FEC1-4C38-8A72-91F5026EB780}">
  <ds:schemaRefs>
    <ds:schemaRef ds:uri="804e8fd3-6c94-4aaf-a7fe-71d4db2b51fb"/>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Office Theme</Template>
  <TotalTime>103</TotalTime>
  <Words>3332</Words>
  <Application>Microsoft Office PowerPoint</Application>
  <PresentationFormat>Custom</PresentationFormat>
  <Paragraphs>549</Paragraphs>
  <Slides>6</Slides>
  <Notes>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6</vt:i4>
      </vt:variant>
    </vt:vector>
  </HeadingPairs>
  <TitlesOfParts>
    <vt:vector size="15" baseType="lpstr">
      <vt:lpstr>Aharoni</vt:lpstr>
      <vt:lpstr>Arial</vt:lpstr>
      <vt:lpstr>Calibri</vt:lpstr>
      <vt:lpstr>Calibri Light</vt:lpstr>
      <vt:lpstr>Open Sans Extra Bold</vt:lpstr>
      <vt:lpstr>Open Sans Light</vt:lpstr>
      <vt:lpstr>Symbol</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Chi Hang Tse</dc:creator>
  <cp:lastModifiedBy>Cameron Maxwell</cp:lastModifiedBy>
  <cp:revision>1</cp:revision>
  <dcterms:created xsi:type="dcterms:W3CDTF">2020-11-09T01:23:47Z</dcterms:created>
  <dcterms:modified xsi:type="dcterms:W3CDTF">2020-11-24T16:31:50Z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0x01010035259680EE403C479B1C63607F609D87</vt:lpwstr>
  </property>
</Properties>
</file>